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79" r:id="rId3"/>
    <p:sldId id="280" r:id="rId4"/>
    <p:sldId id="281" r:id="rId5"/>
    <p:sldId id="282" r:id="rId6"/>
    <p:sldId id="283" r:id="rId7"/>
    <p:sldId id="28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59D"/>
    <a:srgbClr val="424A54"/>
    <a:srgbClr val="AE1433"/>
    <a:srgbClr val="E0C510"/>
    <a:srgbClr val="902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4"/>
    <p:restoredTop sz="94650"/>
  </p:normalViewPr>
  <p:slideViewPr>
    <p:cSldViewPr>
      <p:cViewPr varScale="1">
        <p:scale>
          <a:sx n="108" d="100"/>
          <a:sy n="108" d="100"/>
        </p:scale>
        <p:origin x="18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4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EE539E96-8572-2A44-87E6-6D95A1006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99B758-85D5-D34E-A934-7AF798DD3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03E60-58F5-D74A-BD1C-D7974FF3D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4791-97AE-0E4F-9C95-CEAA9E939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5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0" y="514924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742950" indent="-2857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11430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20574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1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l’icône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5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2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1368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5" y="1200179"/>
            <a:ext cx="4006613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79" y="1200179"/>
            <a:ext cx="4281934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5" y="365125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50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8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6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3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mtClean="0"/>
              <a:pPr/>
              <a:t>29 septembre 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8" r:id="rId3"/>
    <p:sldLayoutId id="2147483659" r:id="rId4"/>
    <p:sldLayoutId id="2147483660" r:id="rId5"/>
    <p:sldLayoutId id="2147483657" r:id="rId6"/>
    <p:sldLayoutId id="2147483652" r:id="rId7"/>
    <p:sldLayoutId id="2147483654" r:id="rId8"/>
    <p:sldLayoutId id="2147483656" r:id="rId9"/>
    <p:sldLayoutId id="2147483653" r:id="rId10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(null)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hyperlink" Target="http://orcid.org/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orcid-france.fr/les-ressources/tutoriel-creer-son-orcid/" TargetMode="External"/><Relationship Id="rId7" Type="http://schemas.openxmlformats.org/officeDocument/2006/relationships/image" Target="../media/image25.svg"/><Relationship Id="rId2" Type="http://schemas.openxmlformats.org/officeDocument/2006/relationships/hyperlink" Target="http://orcid-france.fr/les-ressources/document-10-bonnes-raisons-de-creer-son-identifiant-chercheur-orcid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://orcid-france.fr/les-ressources/presentation-orcid/" TargetMode="External"/><Relationship Id="rId4" Type="http://schemas.openxmlformats.org/officeDocument/2006/relationships/hyperlink" Target="http://orcid-france.fr/les-ressources/what-is-orcid/" TargetMode="Externa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434971" y="3962728"/>
            <a:ext cx="5616624" cy="9361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Infographie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7DDA72-15AE-1342-803F-19CD05120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5203637" cy="1872208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B56AA0E-47E3-4A11-8544-78A417E63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105" y="4809552"/>
            <a:ext cx="4023453" cy="14380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335C91-1DB2-4119-9A28-F76D582B3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58" y="3559061"/>
            <a:ext cx="356116" cy="35611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802CDAC-FB67-42F2-9883-260407881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" r="-251"/>
          <a:stretch/>
        </p:blipFill>
        <p:spPr bwMode="auto">
          <a:xfrm>
            <a:off x="8738977" y="3563842"/>
            <a:ext cx="356116" cy="35611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209AE43-AAD2-4949-91B3-4A558D7F0F21}"/>
              </a:ext>
            </a:extLst>
          </p:cNvPr>
          <p:cNvGrpSpPr/>
          <p:nvPr/>
        </p:nvGrpSpPr>
        <p:grpSpPr>
          <a:xfrm rot="21193418">
            <a:off x="-183567" y="4273137"/>
            <a:ext cx="2493722" cy="2396993"/>
            <a:chOff x="-114645" y="2148319"/>
            <a:chExt cx="3178952" cy="3442089"/>
          </a:xfrm>
        </p:grpSpPr>
        <p:sp>
          <p:nvSpPr>
            <p:cNvPr id="13" name="Google Shape;107;p15">
              <a:extLst>
                <a:ext uri="{FF2B5EF4-FFF2-40B4-BE49-F238E27FC236}">
                  <a16:creationId xmlns:a16="http://schemas.microsoft.com/office/drawing/2014/main" id="{F7DA34A3-364A-4149-90E3-AD6D0EE3FE08}"/>
                </a:ext>
              </a:extLst>
            </p:cNvPr>
            <p:cNvSpPr/>
            <p:nvPr/>
          </p:nvSpPr>
          <p:spPr>
            <a:xfrm>
              <a:off x="13502" y="2283872"/>
              <a:ext cx="3042296" cy="3291187"/>
            </a:xfrm>
            <a:custGeom>
              <a:avLst/>
              <a:gdLst/>
              <a:ahLst/>
              <a:cxnLst/>
              <a:rect l="l" t="t" r="r" b="b"/>
              <a:pathLst>
                <a:path w="112981" h="122224" extrusionOk="0">
                  <a:moveTo>
                    <a:pt x="86636" y="0"/>
                  </a:moveTo>
                  <a:cubicBezTo>
                    <a:pt x="86601" y="0"/>
                    <a:pt x="86565" y="1"/>
                    <a:pt x="86529" y="2"/>
                  </a:cubicBezTo>
                  <a:cubicBezTo>
                    <a:pt x="83460" y="103"/>
                    <a:pt x="81058" y="4773"/>
                    <a:pt x="80057" y="6974"/>
                  </a:cubicBezTo>
                  <a:cubicBezTo>
                    <a:pt x="78790" y="9843"/>
                    <a:pt x="77956" y="12878"/>
                    <a:pt x="76688" y="15747"/>
                  </a:cubicBezTo>
                  <a:cubicBezTo>
                    <a:pt x="75888" y="17615"/>
                    <a:pt x="74987" y="19450"/>
                    <a:pt x="73786" y="21118"/>
                  </a:cubicBezTo>
                  <a:cubicBezTo>
                    <a:pt x="72118" y="23319"/>
                    <a:pt x="70784" y="23753"/>
                    <a:pt x="68682" y="25054"/>
                  </a:cubicBezTo>
                  <a:cubicBezTo>
                    <a:pt x="67421" y="24567"/>
                    <a:pt x="66068" y="24341"/>
                    <a:pt x="64687" y="24341"/>
                  </a:cubicBezTo>
                  <a:cubicBezTo>
                    <a:pt x="59821" y="24341"/>
                    <a:pt x="54621" y="27145"/>
                    <a:pt x="51971" y="31225"/>
                  </a:cubicBezTo>
                  <a:cubicBezTo>
                    <a:pt x="51837" y="31225"/>
                    <a:pt x="51704" y="31258"/>
                    <a:pt x="51604" y="31425"/>
                  </a:cubicBezTo>
                  <a:cubicBezTo>
                    <a:pt x="49636" y="34160"/>
                    <a:pt x="49335" y="36795"/>
                    <a:pt x="49969" y="39597"/>
                  </a:cubicBezTo>
                  <a:cubicBezTo>
                    <a:pt x="48501" y="39764"/>
                    <a:pt x="47601" y="41966"/>
                    <a:pt x="47000" y="43067"/>
                  </a:cubicBezTo>
                  <a:cubicBezTo>
                    <a:pt x="45733" y="45335"/>
                    <a:pt x="45900" y="47603"/>
                    <a:pt x="46834" y="49938"/>
                  </a:cubicBezTo>
                  <a:cubicBezTo>
                    <a:pt x="47667" y="52073"/>
                    <a:pt x="48935" y="54642"/>
                    <a:pt x="51103" y="55776"/>
                  </a:cubicBezTo>
                  <a:cubicBezTo>
                    <a:pt x="52192" y="56337"/>
                    <a:pt x="53289" y="56522"/>
                    <a:pt x="54394" y="56522"/>
                  </a:cubicBezTo>
                  <a:cubicBezTo>
                    <a:pt x="55523" y="56522"/>
                    <a:pt x="56661" y="56328"/>
                    <a:pt x="57808" y="56143"/>
                  </a:cubicBezTo>
                  <a:cubicBezTo>
                    <a:pt x="58008" y="56443"/>
                    <a:pt x="58242" y="56776"/>
                    <a:pt x="58475" y="57077"/>
                  </a:cubicBezTo>
                  <a:cubicBezTo>
                    <a:pt x="60327" y="59504"/>
                    <a:pt x="62913" y="60586"/>
                    <a:pt x="65765" y="60586"/>
                  </a:cubicBezTo>
                  <a:cubicBezTo>
                    <a:pt x="65892" y="60586"/>
                    <a:pt x="66019" y="60583"/>
                    <a:pt x="66147" y="60579"/>
                  </a:cubicBezTo>
                  <a:lnTo>
                    <a:pt x="66147" y="60579"/>
                  </a:lnTo>
                  <a:cubicBezTo>
                    <a:pt x="65047" y="60979"/>
                    <a:pt x="63979" y="61480"/>
                    <a:pt x="63312" y="62214"/>
                  </a:cubicBezTo>
                  <a:cubicBezTo>
                    <a:pt x="62178" y="63448"/>
                    <a:pt x="62078" y="65750"/>
                    <a:pt x="61644" y="67284"/>
                  </a:cubicBezTo>
                  <a:cubicBezTo>
                    <a:pt x="60910" y="69852"/>
                    <a:pt x="59643" y="70653"/>
                    <a:pt x="57341" y="71787"/>
                  </a:cubicBezTo>
                  <a:cubicBezTo>
                    <a:pt x="56274" y="72354"/>
                    <a:pt x="55173" y="72821"/>
                    <a:pt x="54039" y="73322"/>
                  </a:cubicBezTo>
                  <a:cubicBezTo>
                    <a:pt x="53805" y="72921"/>
                    <a:pt x="53538" y="72521"/>
                    <a:pt x="53238" y="72187"/>
                  </a:cubicBezTo>
                  <a:cubicBezTo>
                    <a:pt x="53105" y="71987"/>
                    <a:pt x="52905" y="71954"/>
                    <a:pt x="52704" y="71954"/>
                  </a:cubicBezTo>
                  <a:cubicBezTo>
                    <a:pt x="52671" y="71921"/>
                    <a:pt x="52604" y="71887"/>
                    <a:pt x="52538" y="71887"/>
                  </a:cubicBezTo>
                  <a:cubicBezTo>
                    <a:pt x="52394" y="71864"/>
                    <a:pt x="52247" y="71853"/>
                    <a:pt x="52097" y="71853"/>
                  </a:cubicBezTo>
                  <a:cubicBezTo>
                    <a:pt x="50953" y="71853"/>
                    <a:pt x="49637" y="72471"/>
                    <a:pt x="48635" y="72855"/>
                  </a:cubicBezTo>
                  <a:cubicBezTo>
                    <a:pt x="47501" y="73255"/>
                    <a:pt x="46266" y="73755"/>
                    <a:pt x="45299" y="74522"/>
                  </a:cubicBezTo>
                  <a:cubicBezTo>
                    <a:pt x="45132" y="74389"/>
                    <a:pt x="44999" y="74256"/>
                    <a:pt x="44832" y="74122"/>
                  </a:cubicBezTo>
                  <a:cubicBezTo>
                    <a:pt x="44371" y="73768"/>
                    <a:pt x="43787" y="73620"/>
                    <a:pt x="43128" y="73620"/>
                  </a:cubicBezTo>
                  <a:cubicBezTo>
                    <a:pt x="40311" y="73620"/>
                    <a:pt x="36123" y="76326"/>
                    <a:pt x="34258" y="77191"/>
                  </a:cubicBezTo>
                  <a:cubicBezTo>
                    <a:pt x="27887" y="80060"/>
                    <a:pt x="21515" y="82995"/>
                    <a:pt x="15111" y="85864"/>
                  </a:cubicBezTo>
                  <a:cubicBezTo>
                    <a:pt x="10647" y="87866"/>
                    <a:pt x="3536" y="92806"/>
                    <a:pt x="3880" y="92806"/>
                  </a:cubicBezTo>
                  <a:cubicBezTo>
                    <a:pt x="3886" y="92806"/>
                    <a:pt x="3893" y="92805"/>
                    <a:pt x="3903" y="92802"/>
                  </a:cubicBezTo>
                  <a:lnTo>
                    <a:pt x="3903" y="92802"/>
                  </a:lnTo>
                  <a:cubicBezTo>
                    <a:pt x="6338" y="93603"/>
                    <a:pt x="0" y="122223"/>
                    <a:pt x="0" y="122223"/>
                  </a:cubicBezTo>
                  <a:cubicBezTo>
                    <a:pt x="0" y="122223"/>
                    <a:pt x="40888" y="104010"/>
                    <a:pt x="41062" y="104010"/>
                  </a:cubicBezTo>
                  <a:cubicBezTo>
                    <a:pt x="41063" y="104010"/>
                    <a:pt x="41063" y="104010"/>
                    <a:pt x="41063" y="104010"/>
                  </a:cubicBezTo>
                  <a:cubicBezTo>
                    <a:pt x="41062" y="104011"/>
                    <a:pt x="41061" y="104011"/>
                    <a:pt x="41061" y="104011"/>
                  </a:cubicBezTo>
                  <a:cubicBezTo>
                    <a:pt x="41077" y="104011"/>
                    <a:pt x="43373" y="103093"/>
                    <a:pt x="45766" y="102176"/>
                  </a:cubicBezTo>
                  <a:cubicBezTo>
                    <a:pt x="48301" y="101208"/>
                    <a:pt x="51303" y="100408"/>
                    <a:pt x="53538" y="98840"/>
                  </a:cubicBezTo>
                  <a:cubicBezTo>
                    <a:pt x="53738" y="98706"/>
                    <a:pt x="53839" y="98540"/>
                    <a:pt x="53905" y="98340"/>
                  </a:cubicBezTo>
                  <a:cubicBezTo>
                    <a:pt x="54172" y="98173"/>
                    <a:pt x="54372" y="97873"/>
                    <a:pt x="54272" y="97472"/>
                  </a:cubicBezTo>
                  <a:cubicBezTo>
                    <a:pt x="54239" y="97172"/>
                    <a:pt x="54139" y="96905"/>
                    <a:pt x="54072" y="96605"/>
                  </a:cubicBezTo>
                  <a:cubicBezTo>
                    <a:pt x="55240" y="96305"/>
                    <a:pt x="56374" y="95804"/>
                    <a:pt x="57474" y="95271"/>
                  </a:cubicBezTo>
                  <a:cubicBezTo>
                    <a:pt x="58642" y="94737"/>
                    <a:pt x="59843" y="94170"/>
                    <a:pt x="60910" y="93469"/>
                  </a:cubicBezTo>
                  <a:cubicBezTo>
                    <a:pt x="60933" y="93471"/>
                    <a:pt x="60957" y="93471"/>
                    <a:pt x="60980" y="93471"/>
                  </a:cubicBezTo>
                  <a:cubicBezTo>
                    <a:pt x="61553" y="93471"/>
                    <a:pt x="62067" y="93075"/>
                    <a:pt x="61811" y="92402"/>
                  </a:cubicBezTo>
                  <a:cubicBezTo>
                    <a:pt x="61344" y="90968"/>
                    <a:pt x="60810" y="89533"/>
                    <a:pt x="60276" y="88132"/>
                  </a:cubicBezTo>
                  <a:cubicBezTo>
                    <a:pt x="60343" y="88132"/>
                    <a:pt x="60443" y="88099"/>
                    <a:pt x="60577" y="88066"/>
                  </a:cubicBezTo>
                  <a:cubicBezTo>
                    <a:pt x="62307" y="87038"/>
                    <a:pt x="64761" y="85441"/>
                    <a:pt x="66943" y="85441"/>
                  </a:cubicBezTo>
                  <a:cubicBezTo>
                    <a:pt x="67453" y="85441"/>
                    <a:pt x="67948" y="85528"/>
                    <a:pt x="68416" y="85731"/>
                  </a:cubicBezTo>
                  <a:cubicBezTo>
                    <a:pt x="69908" y="86374"/>
                    <a:pt x="70912" y="87146"/>
                    <a:pt x="72510" y="87146"/>
                  </a:cubicBezTo>
                  <a:cubicBezTo>
                    <a:pt x="72733" y="87146"/>
                    <a:pt x="72969" y="87131"/>
                    <a:pt x="73219" y="87098"/>
                  </a:cubicBezTo>
                  <a:cubicBezTo>
                    <a:pt x="74887" y="86865"/>
                    <a:pt x="76755" y="86097"/>
                    <a:pt x="78323" y="85430"/>
                  </a:cubicBezTo>
                  <a:cubicBezTo>
                    <a:pt x="78489" y="85330"/>
                    <a:pt x="78590" y="85197"/>
                    <a:pt x="78623" y="85063"/>
                  </a:cubicBezTo>
                  <a:cubicBezTo>
                    <a:pt x="79457" y="84663"/>
                    <a:pt x="80257" y="84263"/>
                    <a:pt x="81091" y="83863"/>
                  </a:cubicBezTo>
                  <a:cubicBezTo>
                    <a:pt x="81922" y="84515"/>
                    <a:pt x="82882" y="84922"/>
                    <a:pt x="84034" y="84922"/>
                  </a:cubicBezTo>
                  <a:cubicBezTo>
                    <a:pt x="84824" y="84922"/>
                    <a:pt x="85704" y="84730"/>
                    <a:pt x="86695" y="84296"/>
                  </a:cubicBezTo>
                  <a:cubicBezTo>
                    <a:pt x="89697" y="83029"/>
                    <a:pt x="90798" y="80627"/>
                    <a:pt x="90698" y="78025"/>
                  </a:cubicBezTo>
                  <a:cubicBezTo>
                    <a:pt x="90732" y="77992"/>
                    <a:pt x="90765" y="77992"/>
                    <a:pt x="90765" y="77958"/>
                  </a:cubicBezTo>
                  <a:cubicBezTo>
                    <a:pt x="92266" y="76991"/>
                    <a:pt x="93667" y="76090"/>
                    <a:pt x="93834" y="74089"/>
                  </a:cubicBezTo>
                  <a:cubicBezTo>
                    <a:pt x="93934" y="72855"/>
                    <a:pt x="93500" y="71387"/>
                    <a:pt x="92433" y="70786"/>
                  </a:cubicBezTo>
                  <a:cubicBezTo>
                    <a:pt x="92433" y="70620"/>
                    <a:pt x="92366" y="70486"/>
                    <a:pt x="92199" y="70420"/>
                  </a:cubicBezTo>
                  <a:cubicBezTo>
                    <a:pt x="92566" y="68451"/>
                    <a:pt x="91332" y="66684"/>
                    <a:pt x="89364" y="66350"/>
                  </a:cubicBezTo>
                  <a:cubicBezTo>
                    <a:pt x="90031" y="64715"/>
                    <a:pt x="89564" y="62914"/>
                    <a:pt x="87829" y="62014"/>
                  </a:cubicBezTo>
                  <a:cubicBezTo>
                    <a:pt x="87596" y="61913"/>
                    <a:pt x="87229" y="61880"/>
                    <a:pt x="87062" y="61747"/>
                  </a:cubicBezTo>
                  <a:cubicBezTo>
                    <a:pt x="86895" y="61580"/>
                    <a:pt x="86795" y="61480"/>
                    <a:pt x="86729" y="61446"/>
                  </a:cubicBezTo>
                  <a:cubicBezTo>
                    <a:pt x="86795" y="61413"/>
                    <a:pt x="86862" y="61213"/>
                    <a:pt x="86829" y="60613"/>
                  </a:cubicBezTo>
                  <a:cubicBezTo>
                    <a:pt x="86729" y="59679"/>
                    <a:pt x="86929" y="59011"/>
                    <a:pt x="86262" y="58244"/>
                  </a:cubicBezTo>
                  <a:cubicBezTo>
                    <a:pt x="85928" y="57877"/>
                    <a:pt x="85561" y="57644"/>
                    <a:pt x="85161" y="57510"/>
                  </a:cubicBezTo>
                  <a:cubicBezTo>
                    <a:pt x="85761" y="56143"/>
                    <a:pt x="85361" y="54008"/>
                    <a:pt x="84494" y="53040"/>
                  </a:cubicBezTo>
                  <a:cubicBezTo>
                    <a:pt x="84061" y="52554"/>
                    <a:pt x="83531" y="52379"/>
                    <a:pt x="82971" y="52379"/>
                  </a:cubicBezTo>
                  <a:cubicBezTo>
                    <a:pt x="82496" y="52379"/>
                    <a:pt x="82000" y="52505"/>
                    <a:pt x="81525" y="52674"/>
                  </a:cubicBezTo>
                  <a:cubicBezTo>
                    <a:pt x="81191" y="52807"/>
                    <a:pt x="80758" y="52974"/>
                    <a:pt x="80324" y="53174"/>
                  </a:cubicBezTo>
                  <a:cubicBezTo>
                    <a:pt x="81125" y="51806"/>
                    <a:pt x="81458" y="50339"/>
                    <a:pt x="81458" y="48804"/>
                  </a:cubicBezTo>
                  <a:cubicBezTo>
                    <a:pt x="83429" y="47884"/>
                    <a:pt x="85488" y="47543"/>
                    <a:pt x="87582" y="47543"/>
                  </a:cubicBezTo>
                  <a:cubicBezTo>
                    <a:pt x="91939" y="47543"/>
                    <a:pt x="96448" y="49016"/>
                    <a:pt x="100639" y="49805"/>
                  </a:cubicBezTo>
                  <a:cubicBezTo>
                    <a:pt x="102149" y="50093"/>
                    <a:pt x="104959" y="50816"/>
                    <a:pt x="107473" y="50816"/>
                  </a:cubicBezTo>
                  <a:cubicBezTo>
                    <a:pt x="109623" y="50816"/>
                    <a:pt x="111558" y="50287"/>
                    <a:pt x="112280" y="48504"/>
                  </a:cubicBezTo>
                  <a:cubicBezTo>
                    <a:pt x="112981" y="46703"/>
                    <a:pt x="111313" y="44034"/>
                    <a:pt x="110579" y="42533"/>
                  </a:cubicBezTo>
                  <a:cubicBezTo>
                    <a:pt x="109311" y="39964"/>
                    <a:pt x="108011" y="37429"/>
                    <a:pt x="106843" y="34827"/>
                  </a:cubicBezTo>
                  <a:cubicBezTo>
                    <a:pt x="106743" y="34594"/>
                    <a:pt x="106610" y="34394"/>
                    <a:pt x="106509" y="34160"/>
                  </a:cubicBezTo>
                  <a:cubicBezTo>
                    <a:pt x="108344" y="32526"/>
                    <a:pt x="109211" y="31458"/>
                    <a:pt x="109178" y="28856"/>
                  </a:cubicBezTo>
                  <a:cubicBezTo>
                    <a:pt x="109145" y="25754"/>
                    <a:pt x="108011" y="23486"/>
                    <a:pt x="106543" y="20751"/>
                  </a:cubicBezTo>
                  <a:cubicBezTo>
                    <a:pt x="104656" y="17282"/>
                    <a:pt x="102377" y="13052"/>
                    <a:pt x="98592" y="13052"/>
                  </a:cubicBezTo>
                  <a:cubicBezTo>
                    <a:pt x="97826" y="13052"/>
                    <a:pt x="97000" y="13225"/>
                    <a:pt x="96102" y="13612"/>
                  </a:cubicBezTo>
                  <a:cubicBezTo>
                    <a:pt x="95969" y="13545"/>
                    <a:pt x="95835" y="13512"/>
                    <a:pt x="95702" y="13512"/>
                  </a:cubicBezTo>
                  <a:cubicBezTo>
                    <a:pt x="94401" y="10510"/>
                    <a:pt x="92766" y="7608"/>
                    <a:pt x="91165" y="4706"/>
                  </a:cubicBezTo>
                  <a:cubicBezTo>
                    <a:pt x="90311" y="3097"/>
                    <a:pt x="88908" y="0"/>
                    <a:pt x="86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8;p15">
              <a:extLst>
                <a:ext uri="{FF2B5EF4-FFF2-40B4-BE49-F238E27FC236}">
                  <a16:creationId xmlns:a16="http://schemas.microsoft.com/office/drawing/2014/main" id="{16556638-4248-474C-B6B8-B2F78D393798}"/>
                </a:ext>
              </a:extLst>
            </p:cNvPr>
            <p:cNvSpPr/>
            <p:nvPr/>
          </p:nvSpPr>
          <p:spPr>
            <a:xfrm>
              <a:off x="2386596" y="2538956"/>
              <a:ext cx="550640" cy="596579"/>
            </a:xfrm>
            <a:custGeom>
              <a:avLst/>
              <a:gdLst/>
              <a:ahLst/>
              <a:cxnLst/>
              <a:rect l="l" t="t" r="r" b="b"/>
              <a:pathLst>
                <a:path w="20449" h="22155" extrusionOk="0">
                  <a:moveTo>
                    <a:pt x="8335" y="1"/>
                  </a:moveTo>
                  <a:cubicBezTo>
                    <a:pt x="7239" y="1"/>
                    <a:pt x="6124" y="248"/>
                    <a:pt x="5071" y="770"/>
                  </a:cubicBezTo>
                  <a:cubicBezTo>
                    <a:pt x="1468" y="2571"/>
                    <a:pt x="1" y="6975"/>
                    <a:pt x="1802" y="10577"/>
                  </a:cubicBezTo>
                  <a:lnTo>
                    <a:pt x="5571" y="18083"/>
                  </a:lnTo>
                  <a:cubicBezTo>
                    <a:pt x="6851" y="20665"/>
                    <a:pt x="9443" y="22154"/>
                    <a:pt x="12129" y="22154"/>
                  </a:cubicBezTo>
                  <a:cubicBezTo>
                    <a:pt x="13224" y="22154"/>
                    <a:pt x="14335" y="21907"/>
                    <a:pt x="15378" y="21385"/>
                  </a:cubicBezTo>
                  <a:cubicBezTo>
                    <a:pt x="18981" y="19584"/>
                    <a:pt x="20449" y="15180"/>
                    <a:pt x="18647" y="11578"/>
                  </a:cubicBezTo>
                  <a:lnTo>
                    <a:pt x="14878" y="4072"/>
                  </a:lnTo>
                  <a:cubicBezTo>
                    <a:pt x="13598" y="1490"/>
                    <a:pt x="11023" y="1"/>
                    <a:pt x="8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9;p15">
              <a:extLst>
                <a:ext uri="{FF2B5EF4-FFF2-40B4-BE49-F238E27FC236}">
                  <a16:creationId xmlns:a16="http://schemas.microsoft.com/office/drawing/2014/main" id="{D04EF62F-B2C4-4F56-A765-40E8AC8F99FE}"/>
                </a:ext>
              </a:extLst>
            </p:cNvPr>
            <p:cNvSpPr/>
            <p:nvPr/>
          </p:nvSpPr>
          <p:spPr>
            <a:xfrm>
              <a:off x="1420114" y="2155455"/>
              <a:ext cx="1644193" cy="1533333"/>
            </a:xfrm>
            <a:custGeom>
              <a:avLst/>
              <a:gdLst/>
              <a:ahLst/>
              <a:cxnLst/>
              <a:rect l="l" t="t" r="r" b="b"/>
              <a:pathLst>
                <a:path w="61060" h="56943" extrusionOk="0">
                  <a:moveTo>
                    <a:pt x="32692" y="0"/>
                  </a:moveTo>
                  <a:cubicBezTo>
                    <a:pt x="31762" y="0"/>
                    <a:pt x="30646" y="661"/>
                    <a:pt x="29388" y="2637"/>
                  </a:cubicBezTo>
                  <a:cubicBezTo>
                    <a:pt x="25585" y="8608"/>
                    <a:pt x="21349" y="20383"/>
                    <a:pt x="18380" y="23351"/>
                  </a:cubicBezTo>
                  <a:cubicBezTo>
                    <a:pt x="14477" y="27288"/>
                    <a:pt x="0" y="33559"/>
                    <a:pt x="0" y="33559"/>
                  </a:cubicBezTo>
                  <a:lnTo>
                    <a:pt x="5738" y="45067"/>
                  </a:lnTo>
                  <a:lnTo>
                    <a:pt x="11675" y="56942"/>
                  </a:lnTo>
                  <a:cubicBezTo>
                    <a:pt x="11675" y="56942"/>
                    <a:pt x="26119" y="48836"/>
                    <a:pt x="32190" y="48136"/>
                  </a:cubicBezTo>
                  <a:cubicBezTo>
                    <a:pt x="32504" y="48103"/>
                    <a:pt x="32863" y="48087"/>
                    <a:pt x="33262" y="48087"/>
                  </a:cubicBezTo>
                  <a:cubicBezTo>
                    <a:pt x="37693" y="48087"/>
                    <a:pt x="47004" y="50006"/>
                    <a:pt x="53338" y="51138"/>
                  </a:cubicBezTo>
                  <a:cubicBezTo>
                    <a:pt x="54208" y="51296"/>
                    <a:pt x="54941" y="51367"/>
                    <a:pt x="55557" y="51367"/>
                  </a:cubicBezTo>
                  <a:cubicBezTo>
                    <a:pt x="61060" y="51367"/>
                    <a:pt x="57175" y="45701"/>
                    <a:pt x="57175" y="45701"/>
                  </a:cubicBezTo>
                  <a:lnTo>
                    <a:pt x="35693" y="2703"/>
                  </a:lnTo>
                  <a:cubicBezTo>
                    <a:pt x="35693" y="2703"/>
                    <a:pt x="34572" y="0"/>
                    <a:pt x="32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0;p15">
              <a:extLst>
                <a:ext uri="{FF2B5EF4-FFF2-40B4-BE49-F238E27FC236}">
                  <a16:creationId xmlns:a16="http://schemas.microsoft.com/office/drawing/2014/main" id="{413316E8-FA3A-433E-AAC1-8EAD830141F4}"/>
                </a:ext>
              </a:extLst>
            </p:cNvPr>
            <p:cNvSpPr/>
            <p:nvPr/>
          </p:nvSpPr>
          <p:spPr>
            <a:xfrm>
              <a:off x="2372217" y="2210279"/>
              <a:ext cx="9021" cy="17988"/>
            </a:xfrm>
            <a:custGeom>
              <a:avLst/>
              <a:gdLst/>
              <a:ahLst/>
              <a:cxnLst/>
              <a:rect l="l" t="t" r="r" b="b"/>
              <a:pathLst>
                <a:path w="335" h="668" extrusionOk="0">
                  <a:moveTo>
                    <a:pt x="1" y="0"/>
                  </a:moveTo>
                  <a:lnTo>
                    <a:pt x="335" y="667"/>
                  </a:lnTo>
                  <a:cubicBezTo>
                    <a:pt x="335" y="667"/>
                    <a:pt x="234" y="400"/>
                    <a:pt x="1" y="0"/>
                  </a:cubicBezTo>
                  <a:close/>
                </a:path>
              </a:pathLst>
            </a:custGeom>
            <a:solidFill>
              <a:srgbClr val="CC4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;p15">
              <a:extLst>
                <a:ext uri="{FF2B5EF4-FFF2-40B4-BE49-F238E27FC236}">
                  <a16:creationId xmlns:a16="http://schemas.microsoft.com/office/drawing/2014/main" id="{2C71B67E-27A1-421D-A624-EFBC7715B408}"/>
                </a:ext>
              </a:extLst>
            </p:cNvPr>
            <p:cNvSpPr/>
            <p:nvPr/>
          </p:nvSpPr>
          <p:spPr>
            <a:xfrm>
              <a:off x="2867144" y="3200107"/>
              <a:ext cx="28785" cy="58433"/>
            </a:xfrm>
            <a:custGeom>
              <a:avLst/>
              <a:gdLst/>
              <a:ahLst/>
              <a:cxnLst/>
              <a:rect l="l" t="t" r="r" b="b"/>
              <a:pathLst>
                <a:path w="1069" h="2170" extrusionOk="0">
                  <a:moveTo>
                    <a:pt x="1" y="1"/>
                  </a:moveTo>
                  <a:cubicBezTo>
                    <a:pt x="1" y="4"/>
                    <a:pt x="6" y="13"/>
                    <a:pt x="15" y="30"/>
                  </a:cubicBezTo>
                  <a:lnTo>
                    <a:pt x="15" y="30"/>
                  </a:lnTo>
                  <a:lnTo>
                    <a:pt x="1" y="1"/>
                  </a:lnTo>
                  <a:close/>
                  <a:moveTo>
                    <a:pt x="15" y="30"/>
                  </a:moveTo>
                  <a:lnTo>
                    <a:pt x="1068" y="2169"/>
                  </a:lnTo>
                  <a:cubicBezTo>
                    <a:pt x="702" y="1102"/>
                    <a:pt x="114" y="202"/>
                    <a:pt x="15" y="30"/>
                  </a:cubicBezTo>
                  <a:close/>
                </a:path>
              </a:pathLst>
            </a:custGeom>
            <a:solidFill>
              <a:srgbClr val="CC4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;p15">
              <a:extLst>
                <a:ext uri="{FF2B5EF4-FFF2-40B4-BE49-F238E27FC236}">
                  <a16:creationId xmlns:a16="http://schemas.microsoft.com/office/drawing/2014/main" id="{CB5EA136-CB77-4397-ABBF-BE9DCAD868DB}"/>
                </a:ext>
              </a:extLst>
            </p:cNvPr>
            <p:cNvSpPr/>
            <p:nvPr/>
          </p:nvSpPr>
          <p:spPr>
            <a:xfrm>
              <a:off x="1144350" y="3232447"/>
              <a:ext cx="525490" cy="481679"/>
            </a:xfrm>
            <a:custGeom>
              <a:avLst/>
              <a:gdLst/>
              <a:ahLst/>
              <a:cxnLst/>
              <a:rect l="l" t="t" r="r" b="b"/>
              <a:pathLst>
                <a:path w="19515" h="17888" extrusionOk="0">
                  <a:moveTo>
                    <a:pt x="9387" y="0"/>
                  </a:moveTo>
                  <a:cubicBezTo>
                    <a:pt x="8150" y="0"/>
                    <a:pt x="6893" y="279"/>
                    <a:pt x="5705" y="868"/>
                  </a:cubicBezTo>
                  <a:cubicBezTo>
                    <a:pt x="1635" y="2903"/>
                    <a:pt x="1" y="7873"/>
                    <a:pt x="2036" y="11943"/>
                  </a:cubicBezTo>
                  <a:lnTo>
                    <a:pt x="2736" y="13344"/>
                  </a:lnTo>
                  <a:cubicBezTo>
                    <a:pt x="4178" y="16227"/>
                    <a:pt x="7075" y="17887"/>
                    <a:pt x="10090" y="17887"/>
                  </a:cubicBezTo>
                  <a:cubicBezTo>
                    <a:pt x="11330" y="17887"/>
                    <a:pt x="12591" y="17606"/>
                    <a:pt x="13777" y="17013"/>
                  </a:cubicBezTo>
                  <a:cubicBezTo>
                    <a:pt x="17847" y="14978"/>
                    <a:pt x="19515" y="10041"/>
                    <a:pt x="17480" y="5972"/>
                  </a:cubicBezTo>
                  <a:lnTo>
                    <a:pt x="16779" y="4571"/>
                  </a:lnTo>
                  <a:cubicBezTo>
                    <a:pt x="15334" y="1679"/>
                    <a:pt x="12423" y="0"/>
                    <a:pt x="9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;p15">
              <a:extLst>
                <a:ext uri="{FF2B5EF4-FFF2-40B4-BE49-F238E27FC236}">
                  <a16:creationId xmlns:a16="http://schemas.microsoft.com/office/drawing/2014/main" id="{6D058620-7FC3-4C7F-9FB6-5ECE9D021181}"/>
                </a:ext>
              </a:extLst>
            </p:cNvPr>
            <p:cNvSpPr/>
            <p:nvPr/>
          </p:nvSpPr>
          <p:spPr>
            <a:xfrm>
              <a:off x="1739878" y="3566214"/>
              <a:ext cx="679085" cy="942112"/>
            </a:xfrm>
            <a:custGeom>
              <a:avLst/>
              <a:gdLst/>
              <a:ahLst/>
              <a:cxnLst/>
              <a:rect l="l" t="t" r="r" b="b"/>
              <a:pathLst>
                <a:path w="25219" h="34987" extrusionOk="0">
                  <a:moveTo>
                    <a:pt x="7438" y="1"/>
                  </a:moveTo>
                  <a:cubicBezTo>
                    <a:pt x="6424" y="1"/>
                    <a:pt x="5326" y="254"/>
                    <a:pt x="4270" y="782"/>
                  </a:cubicBezTo>
                  <a:cubicBezTo>
                    <a:pt x="1435" y="2183"/>
                    <a:pt x="1" y="4985"/>
                    <a:pt x="1068" y="7053"/>
                  </a:cubicBezTo>
                  <a:lnTo>
                    <a:pt x="14011" y="33005"/>
                  </a:lnTo>
                  <a:cubicBezTo>
                    <a:pt x="14655" y="34294"/>
                    <a:pt x="16103" y="34987"/>
                    <a:pt x="17781" y="34987"/>
                  </a:cubicBezTo>
                  <a:cubicBezTo>
                    <a:pt x="18795" y="34987"/>
                    <a:pt x="19893" y="34734"/>
                    <a:pt x="20949" y="34206"/>
                  </a:cubicBezTo>
                  <a:cubicBezTo>
                    <a:pt x="23751" y="32805"/>
                    <a:pt x="25219" y="30003"/>
                    <a:pt x="24151" y="27935"/>
                  </a:cubicBezTo>
                  <a:lnTo>
                    <a:pt x="11209" y="1983"/>
                  </a:lnTo>
                  <a:cubicBezTo>
                    <a:pt x="10564" y="694"/>
                    <a:pt x="9116" y="1"/>
                    <a:pt x="7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;p15">
              <a:extLst>
                <a:ext uri="{FF2B5EF4-FFF2-40B4-BE49-F238E27FC236}">
                  <a16:creationId xmlns:a16="http://schemas.microsoft.com/office/drawing/2014/main" id="{EE72E2D2-3DA2-43E0-A1D3-2D4AC65E6509}"/>
                </a:ext>
              </a:extLst>
            </p:cNvPr>
            <p:cNvSpPr/>
            <p:nvPr/>
          </p:nvSpPr>
          <p:spPr>
            <a:xfrm>
              <a:off x="1235984" y="2852931"/>
              <a:ext cx="936862" cy="971060"/>
            </a:xfrm>
            <a:custGeom>
              <a:avLst/>
              <a:gdLst/>
              <a:ahLst/>
              <a:cxnLst/>
              <a:rect l="l" t="t" r="r" b="b"/>
              <a:pathLst>
                <a:path w="34792" h="36062" extrusionOk="0">
                  <a:moveTo>
                    <a:pt x="17064" y="1"/>
                  </a:moveTo>
                  <a:cubicBezTo>
                    <a:pt x="15665" y="1"/>
                    <a:pt x="14245" y="317"/>
                    <a:pt x="12909" y="985"/>
                  </a:cubicBezTo>
                  <a:lnTo>
                    <a:pt x="6505" y="4188"/>
                  </a:lnTo>
                  <a:cubicBezTo>
                    <a:pt x="1868" y="6489"/>
                    <a:pt x="0" y="12093"/>
                    <a:pt x="2302" y="16730"/>
                  </a:cubicBezTo>
                  <a:lnTo>
                    <a:pt x="9407" y="30907"/>
                  </a:lnTo>
                  <a:cubicBezTo>
                    <a:pt x="11040" y="34173"/>
                    <a:pt x="14335" y="36062"/>
                    <a:pt x="17756" y="36062"/>
                  </a:cubicBezTo>
                  <a:cubicBezTo>
                    <a:pt x="19157" y="36062"/>
                    <a:pt x="20578" y="35745"/>
                    <a:pt x="21916" y="35076"/>
                  </a:cubicBezTo>
                  <a:lnTo>
                    <a:pt x="28320" y="31874"/>
                  </a:lnTo>
                  <a:cubicBezTo>
                    <a:pt x="32924" y="29572"/>
                    <a:pt x="34792" y="23968"/>
                    <a:pt x="32490" y="19365"/>
                  </a:cubicBezTo>
                  <a:lnTo>
                    <a:pt x="25418" y="5188"/>
                  </a:lnTo>
                  <a:cubicBezTo>
                    <a:pt x="23784" y="1897"/>
                    <a:pt x="20487" y="1"/>
                    <a:pt x="17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;p15">
              <a:extLst>
                <a:ext uri="{FF2B5EF4-FFF2-40B4-BE49-F238E27FC236}">
                  <a16:creationId xmlns:a16="http://schemas.microsoft.com/office/drawing/2014/main" id="{C91CA23C-C772-4228-B26F-4FCFD2B71612}"/>
                </a:ext>
              </a:extLst>
            </p:cNvPr>
            <p:cNvSpPr/>
            <p:nvPr/>
          </p:nvSpPr>
          <p:spPr>
            <a:xfrm>
              <a:off x="1335670" y="3007656"/>
              <a:ext cx="209334" cy="365352"/>
            </a:xfrm>
            <a:custGeom>
              <a:avLst/>
              <a:gdLst/>
              <a:ahLst/>
              <a:cxnLst/>
              <a:rect l="l" t="t" r="r" b="b"/>
              <a:pathLst>
                <a:path w="7774" h="13568" extrusionOk="0">
                  <a:moveTo>
                    <a:pt x="5766" y="1"/>
                  </a:moveTo>
                  <a:cubicBezTo>
                    <a:pt x="5499" y="1"/>
                    <a:pt x="5228" y="58"/>
                    <a:pt x="4971" y="176"/>
                  </a:cubicBezTo>
                  <a:cubicBezTo>
                    <a:pt x="4971" y="176"/>
                    <a:pt x="4938" y="210"/>
                    <a:pt x="4938" y="210"/>
                  </a:cubicBezTo>
                  <a:cubicBezTo>
                    <a:pt x="2669" y="1410"/>
                    <a:pt x="1302" y="3078"/>
                    <a:pt x="835" y="5180"/>
                  </a:cubicBezTo>
                  <a:cubicBezTo>
                    <a:pt x="1" y="9016"/>
                    <a:pt x="2769" y="12718"/>
                    <a:pt x="2903" y="12885"/>
                  </a:cubicBezTo>
                  <a:cubicBezTo>
                    <a:pt x="3236" y="13330"/>
                    <a:pt x="3763" y="13567"/>
                    <a:pt x="4294" y="13567"/>
                  </a:cubicBezTo>
                  <a:cubicBezTo>
                    <a:pt x="4560" y="13567"/>
                    <a:pt x="4826" y="13508"/>
                    <a:pt x="5071" y="13386"/>
                  </a:cubicBezTo>
                  <a:cubicBezTo>
                    <a:pt x="5171" y="13352"/>
                    <a:pt x="5238" y="13286"/>
                    <a:pt x="5338" y="13219"/>
                  </a:cubicBezTo>
                  <a:cubicBezTo>
                    <a:pt x="6105" y="12618"/>
                    <a:pt x="6239" y="11518"/>
                    <a:pt x="5672" y="10750"/>
                  </a:cubicBezTo>
                  <a:cubicBezTo>
                    <a:pt x="5171" y="10117"/>
                    <a:pt x="3837" y="7815"/>
                    <a:pt x="4237" y="5914"/>
                  </a:cubicBezTo>
                  <a:cubicBezTo>
                    <a:pt x="4471" y="4880"/>
                    <a:pt x="5238" y="4012"/>
                    <a:pt x="6572" y="3278"/>
                  </a:cubicBezTo>
                  <a:cubicBezTo>
                    <a:pt x="7439" y="2845"/>
                    <a:pt x="7773" y="1777"/>
                    <a:pt x="7306" y="910"/>
                  </a:cubicBezTo>
                  <a:cubicBezTo>
                    <a:pt x="7001" y="323"/>
                    <a:pt x="6398" y="1"/>
                    <a:pt x="5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6;p15">
              <a:extLst>
                <a:ext uri="{FF2B5EF4-FFF2-40B4-BE49-F238E27FC236}">
                  <a16:creationId xmlns:a16="http://schemas.microsoft.com/office/drawing/2014/main" id="{22A815F3-F77F-4020-AB73-12DFF88DA45E}"/>
                </a:ext>
              </a:extLst>
            </p:cNvPr>
            <p:cNvSpPr/>
            <p:nvPr/>
          </p:nvSpPr>
          <p:spPr>
            <a:xfrm>
              <a:off x="1171304" y="2822745"/>
              <a:ext cx="979999" cy="1020310"/>
            </a:xfrm>
            <a:custGeom>
              <a:avLst/>
              <a:gdLst/>
              <a:ahLst/>
              <a:cxnLst/>
              <a:rect l="l" t="t" r="r" b="b"/>
              <a:pathLst>
                <a:path w="36394" h="37891" extrusionOk="0">
                  <a:moveTo>
                    <a:pt x="19365" y="1813"/>
                  </a:moveTo>
                  <a:cubicBezTo>
                    <a:pt x="21274" y="1813"/>
                    <a:pt x="23148" y="2360"/>
                    <a:pt x="24685" y="3641"/>
                  </a:cubicBezTo>
                  <a:cubicBezTo>
                    <a:pt x="26886" y="5475"/>
                    <a:pt x="27854" y="8377"/>
                    <a:pt x="29255" y="10813"/>
                  </a:cubicBezTo>
                  <a:cubicBezTo>
                    <a:pt x="30856" y="13648"/>
                    <a:pt x="32123" y="16650"/>
                    <a:pt x="33324" y="19652"/>
                  </a:cubicBezTo>
                  <a:cubicBezTo>
                    <a:pt x="33658" y="20453"/>
                    <a:pt x="33791" y="21253"/>
                    <a:pt x="34025" y="22054"/>
                  </a:cubicBezTo>
                  <a:cubicBezTo>
                    <a:pt x="34225" y="22688"/>
                    <a:pt x="34625" y="23288"/>
                    <a:pt x="34792" y="23922"/>
                  </a:cubicBezTo>
                  <a:cubicBezTo>
                    <a:pt x="35192" y="25490"/>
                    <a:pt x="34425" y="27524"/>
                    <a:pt x="33758" y="28892"/>
                  </a:cubicBezTo>
                  <a:cubicBezTo>
                    <a:pt x="32957" y="30527"/>
                    <a:pt x="31923" y="31261"/>
                    <a:pt x="30322" y="32061"/>
                  </a:cubicBezTo>
                  <a:cubicBezTo>
                    <a:pt x="28854" y="32762"/>
                    <a:pt x="27520" y="33662"/>
                    <a:pt x="26119" y="34463"/>
                  </a:cubicBezTo>
                  <a:cubicBezTo>
                    <a:pt x="24150" y="35604"/>
                    <a:pt x="21852" y="36235"/>
                    <a:pt x="19565" y="36235"/>
                  </a:cubicBezTo>
                  <a:cubicBezTo>
                    <a:pt x="18442" y="36235"/>
                    <a:pt x="17322" y="36082"/>
                    <a:pt x="16245" y="35764"/>
                  </a:cubicBezTo>
                  <a:cubicBezTo>
                    <a:pt x="13210" y="34896"/>
                    <a:pt x="11242" y="30827"/>
                    <a:pt x="10108" y="28158"/>
                  </a:cubicBezTo>
                  <a:cubicBezTo>
                    <a:pt x="9441" y="26557"/>
                    <a:pt x="8740" y="24989"/>
                    <a:pt x="8006" y="23422"/>
                  </a:cubicBezTo>
                  <a:cubicBezTo>
                    <a:pt x="7172" y="21687"/>
                    <a:pt x="6105" y="20186"/>
                    <a:pt x="5504" y="18318"/>
                  </a:cubicBezTo>
                  <a:cubicBezTo>
                    <a:pt x="4971" y="16650"/>
                    <a:pt x="4237" y="14849"/>
                    <a:pt x="4337" y="13081"/>
                  </a:cubicBezTo>
                  <a:cubicBezTo>
                    <a:pt x="4398" y="11467"/>
                    <a:pt x="5015" y="9908"/>
                    <a:pt x="5807" y="8507"/>
                  </a:cubicBezTo>
                  <a:lnTo>
                    <a:pt x="5807" y="8507"/>
                  </a:lnTo>
                  <a:cubicBezTo>
                    <a:pt x="5963" y="8499"/>
                    <a:pt x="6121" y="8420"/>
                    <a:pt x="6238" y="8244"/>
                  </a:cubicBezTo>
                  <a:cubicBezTo>
                    <a:pt x="8073" y="5409"/>
                    <a:pt x="12376" y="3674"/>
                    <a:pt x="15445" y="2540"/>
                  </a:cubicBezTo>
                  <a:cubicBezTo>
                    <a:pt x="16701" y="2076"/>
                    <a:pt x="18041" y="1813"/>
                    <a:pt x="19365" y="1813"/>
                  </a:cubicBezTo>
                  <a:close/>
                  <a:moveTo>
                    <a:pt x="19226" y="0"/>
                  </a:moveTo>
                  <a:cubicBezTo>
                    <a:pt x="18124" y="0"/>
                    <a:pt x="17018" y="164"/>
                    <a:pt x="15979" y="472"/>
                  </a:cubicBezTo>
                  <a:cubicBezTo>
                    <a:pt x="12323" y="1562"/>
                    <a:pt x="7618" y="3886"/>
                    <a:pt x="5541" y="7295"/>
                  </a:cubicBezTo>
                  <a:lnTo>
                    <a:pt x="5541" y="7295"/>
                  </a:lnTo>
                  <a:cubicBezTo>
                    <a:pt x="5422" y="7299"/>
                    <a:pt x="5303" y="7353"/>
                    <a:pt x="5204" y="7477"/>
                  </a:cubicBezTo>
                  <a:cubicBezTo>
                    <a:pt x="0" y="13781"/>
                    <a:pt x="5604" y="21087"/>
                    <a:pt x="8273" y="27124"/>
                  </a:cubicBezTo>
                  <a:cubicBezTo>
                    <a:pt x="9707" y="30293"/>
                    <a:pt x="11575" y="34029"/>
                    <a:pt x="14311" y="36297"/>
                  </a:cubicBezTo>
                  <a:cubicBezTo>
                    <a:pt x="15711" y="37440"/>
                    <a:pt x="17722" y="37890"/>
                    <a:pt x="19731" y="37890"/>
                  </a:cubicBezTo>
                  <a:cubicBezTo>
                    <a:pt x="21359" y="37890"/>
                    <a:pt x="22985" y="37594"/>
                    <a:pt x="24284" y="37131"/>
                  </a:cubicBezTo>
                  <a:cubicBezTo>
                    <a:pt x="26019" y="36531"/>
                    <a:pt x="27687" y="35464"/>
                    <a:pt x="29221" y="34530"/>
                  </a:cubicBezTo>
                  <a:cubicBezTo>
                    <a:pt x="30722" y="33629"/>
                    <a:pt x="32524" y="32995"/>
                    <a:pt x="33758" y="31761"/>
                  </a:cubicBezTo>
                  <a:cubicBezTo>
                    <a:pt x="34792" y="30693"/>
                    <a:pt x="35492" y="29059"/>
                    <a:pt x="35859" y="27658"/>
                  </a:cubicBezTo>
                  <a:cubicBezTo>
                    <a:pt x="36393" y="25790"/>
                    <a:pt x="36293" y="24456"/>
                    <a:pt x="35726" y="22588"/>
                  </a:cubicBezTo>
                  <a:cubicBezTo>
                    <a:pt x="35259" y="21020"/>
                    <a:pt x="34892" y="19585"/>
                    <a:pt x="34091" y="18084"/>
                  </a:cubicBezTo>
                  <a:cubicBezTo>
                    <a:pt x="33057" y="16150"/>
                    <a:pt x="32324" y="14115"/>
                    <a:pt x="31356" y="12147"/>
                  </a:cubicBezTo>
                  <a:cubicBezTo>
                    <a:pt x="29888" y="9145"/>
                    <a:pt x="28654" y="5409"/>
                    <a:pt x="26152" y="3074"/>
                  </a:cubicBezTo>
                  <a:cubicBezTo>
                    <a:pt x="24751" y="1773"/>
                    <a:pt x="23551" y="739"/>
                    <a:pt x="21616" y="272"/>
                  </a:cubicBezTo>
                  <a:cubicBezTo>
                    <a:pt x="20840" y="88"/>
                    <a:pt x="20034" y="0"/>
                    <a:pt x="19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7;p15">
              <a:extLst>
                <a:ext uri="{FF2B5EF4-FFF2-40B4-BE49-F238E27FC236}">
                  <a16:creationId xmlns:a16="http://schemas.microsoft.com/office/drawing/2014/main" id="{978E54A4-36A6-4188-B408-208AC54BB726}"/>
                </a:ext>
              </a:extLst>
            </p:cNvPr>
            <p:cNvSpPr/>
            <p:nvPr/>
          </p:nvSpPr>
          <p:spPr>
            <a:xfrm>
              <a:off x="1139853" y="3251889"/>
              <a:ext cx="370846" cy="474786"/>
            </a:xfrm>
            <a:custGeom>
              <a:avLst/>
              <a:gdLst/>
              <a:ahLst/>
              <a:cxnLst/>
              <a:rect l="l" t="t" r="r" b="b"/>
              <a:pathLst>
                <a:path w="13772" h="17632" extrusionOk="0">
                  <a:moveTo>
                    <a:pt x="4644" y="1"/>
                  </a:moveTo>
                  <a:cubicBezTo>
                    <a:pt x="4119" y="1"/>
                    <a:pt x="3662" y="378"/>
                    <a:pt x="3303" y="813"/>
                  </a:cubicBezTo>
                  <a:cubicBezTo>
                    <a:pt x="2670" y="1614"/>
                    <a:pt x="2036" y="2748"/>
                    <a:pt x="1535" y="3615"/>
                  </a:cubicBezTo>
                  <a:cubicBezTo>
                    <a:pt x="1" y="6317"/>
                    <a:pt x="568" y="8986"/>
                    <a:pt x="1669" y="11654"/>
                  </a:cubicBezTo>
                  <a:cubicBezTo>
                    <a:pt x="2536" y="13656"/>
                    <a:pt x="3937" y="16091"/>
                    <a:pt x="6072" y="16991"/>
                  </a:cubicBezTo>
                  <a:cubicBezTo>
                    <a:pt x="7189" y="17463"/>
                    <a:pt x="8254" y="17631"/>
                    <a:pt x="9320" y="17631"/>
                  </a:cubicBezTo>
                  <a:cubicBezTo>
                    <a:pt x="10514" y="17631"/>
                    <a:pt x="11708" y="17421"/>
                    <a:pt x="12977" y="17192"/>
                  </a:cubicBezTo>
                  <a:cubicBezTo>
                    <a:pt x="13771" y="17078"/>
                    <a:pt x="13432" y="15903"/>
                    <a:pt x="12820" y="15903"/>
                  </a:cubicBezTo>
                  <a:cubicBezTo>
                    <a:pt x="12712" y="15903"/>
                    <a:pt x="12596" y="15939"/>
                    <a:pt x="12477" y="16024"/>
                  </a:cubicBezTo>
                  <a:cubicBezTo>
                    <a:pt x="12176" y="16224"/>
                    <a:pt x="10709" y="16191"/>
                    <a:pt x="10308" y="16258"/>
                  </a:cubicBezTo>
                  <a:cubicBezTo>
                    <a:pt x="10000" y="16297"/>
                    <a:pt x="9688" y="16316"/>
                    <a:pt x="9376" y="16316"/>
                  </a:cubicBezTo>
                  <a:cubicBezTo>
                    <a:pt x="8643" y="16316"/>
                    <a:pt x="7908" y="16211"/>
                    <a:pt x="7206" y="16024"/>
                  </a:cubicBezTo>
                  <a:cubicBezTo>
                    <a:pt x="5305" y="15490"/>
                    <a:pt x="4037" y="13556"/>
                    <a:pt x="3137" y="11888"/>
                  </a:cubicBezTo>
                  <a:cubicBezTo>
                    <a:pt x="1969" y="9753"/>
                    <a:pt x="1402" y="7451"/>
                    <a:pt x="2303" y="5116"/>
                  </a:cubicBezTo>
                  <a:cubicBezTo>
                    <a:pt x="2670" y="4082"/>
                    <a:pt x="4204" y="1847"/>
                    <a:pt x="5271" y="1313"/>
                  </a:cubicBezTo>
                  <a:cubicBezTo>
                    <a:pt x="5872" y="1013"/>
                    <a:pt x="5605" y="279"/>
                    <a:pt x="5138" y="113"/>
                  </a:cubicBezTo>
                  <a:cubicBezTo>
                    <a:pt x="4968" y="35"/>
                    <a:pt x="4803" y="1"/>
                    <a:pt x="4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;p15">
              <a:extLst>
                <a:ext uri="{FF2B5EF4-FFF2-40B4-BE49-F238E27FC236}">
                  <a16:creationId xmlns:a16="http://schemas.microsoft.com/office/drawing/2014/main" id="{CE1FB2AE-340F-4006-9009-7471AB405A81}"/>
                </a:ext>
              </a:extLst>
            </p:cNvPr>
            <p:cNvSpPr/>
            <p:nvPr/>
          </p:nvSpPr>
          <p:spPr>
            <a:xfrm>
              <a:off x="1763817" y="3632725"/>
              <a:ext cx="657839" cy="884757"/>
            </a:xfrm>
            <a:custGeom>
              <a:avLst/>
              <a:gdLst/>
              <a:ahLst/>
              <a:cxnLst/>
              <a:rect l="l" t="t" r="r" b="b"/>
              <a:pathLst>
                <a:path w="24430" h="32857" extrusionOk="0">
                  <a:moveTo>
                    <a:pt x="11615" y="1"/>
                  </a:moveTo>
                  <a:cubicBezTo>
                    <a:pt x="11125" y="1"/>
                    <a:pt x="10629" y="524"/>
                    <a:pt x="10953" y="1080"/>
                  </a:cubicBezTo>
                  <a:cubicBezTo>
                    <a:pt x="11254" y="1581"/>
                    <a:pt x="11287" y="2281"/>
                    <a:pt x="11487" y="2815"/>
                  </a:cubicBezTo>
                  <a:cubicBezTo>
                    <a:pt x="11654" y="3382"/>
                    <a:pt x="11921" y="3916"/>
                    <a:pt x="12154" y="4450"/>
                  </a:cubicBezTo>
                  <a:cubicBezTo>
                    <a:pt x="12755" y="5750"/>
                    <a:pt x="13455" y="6951"/>
                    <a:pt x="14156" y="8186"/>
                  </a:cubicBezTo>
                  <a:cubicBezTo>
                    <a:pt x="15557" y="10654"/>
                    <a:pt x="16491" y="13256"/>
                    <a:pt x="17725" y="15758"/>
                  </a:cubicBezTo>
                  <a:cubicBezTo>
                    <a:pt x="18959" y="18259"/>
                    <a:pt x="20560" y="20528"/>
                    <a:pt x="21728" y="23063"/>
                  </a:cubicBezTo>
                  <a:cubicBezTo>
                    <a:pt x="22862" y="25598"/>
                    <a:pt x="22328" y="29234"/>
                    <a:pt x="19693" y="30602"/>
                  </a:cubicBezTo>
                  <a:cubicBezTo>
                    <a:pt x="18766" y="31081"/>
                    <a:pt x="17381" y="31438"/>
                    <a:pt x="16298" y="31438"/>
                  </a:cubicBezTo>
                  <a:cubicBezTo>
                    <a:pt x="16251" y="31438"/>
                    <a:pt x="16204" y="31437"/>
                    <a:pt x="16157" y="31435"/>
                  </a:cubicBezTo>
                  <a:cubicBezTo>
                    <a:pt x="14289" y="31402"/>
                    <a:pt x="13755" y="30135"/>
                    <a:pt x="12888" y="28767"/>
                  </a:cubicBezTo>
                  <a:cubicBezTo>
                    <a:pt x="11387" y="26465"/>
                    <a:pt x="10153" y="24130"/>
                    <a:pt x="9052" y="21595"/>
                  </a:cubicBezTo>
                  <a:cubicBezTo>
                    <a:pt x="7784" y="18726"/>
                    <a:pt x="6317" y="16024"/>
                    <a:pt x="4916" y="13256"/>
                  </a:cubicBezTo>
                  <a:cubicBezTo>
                    <a:pt x="4249" y="11922"/>
                    <a:pt x="3448" y="10654"/>
                    <a:pt x="2814" y="9320"/>
                  </a:cubicBezTo>
                  <a:cubicBezTo>
                    <a:pt x="2314" y="8252"/>
                    <a:pt x="2214" y="7118"/>
                    <a:pt x="1747" y="6017"/>
                  </a:cubicBezTo>
                  <a:cubicBezTo>
                    <a:pt x="1614" y="5752"/>
                    <a:pt x="1364" y="5640"/>
                    <a:pt x="1102" y="5640"/>
                  </a:cubicBezTo>
                  <a:cubicBezTo>
                    <a:pt x="575" y="5640"/>
                    <a:pt x="0" y="6094"/>
                    <a:pt x="246" y="6651"/>
                  </a:cubicBezTo>
                  <a:cubicBezTo>
                    <a:pt x="613" y="7518"/>
                    <a:pt x="713" y="8452"/>
                    <a:pt x="1146" y="9286"/>
                  </a:cubicBezTo>
                  <a:cubicBezTo>
                    <a:pt x="1780" y="10521"/>
                    <a:pt x="2514" y="11688"/>
                    <a:pt x="3114" y="12956"/>
                  </a:cubicBezTo>
                  <a:cubicBezTo>
                    <a:pt x="4349" y="15491"/>
                    <a:pt x="5683" y="18026"/>
                    <a:pt x="6950" y="20561"/>
                  </a:cubicBezTo>
                  <a:cubicBezTo>
                    <a:pt x="8151" y="22896"/>
                    <a:pt x="9219" y="25465"/>
                    <a:pt x="10787" y="27599"/>
                  </a:cubicBezTo>
                  <a:cubicBezTo>
                    <a:pt x="11520" y="28600"/>
                    <a:pt x="12087" y="29534"/>
                    <a:pt x="12621" y="30635"/>
                  </a:cubicBezTo>
                  <a:cubicBezTo>
                    <a:pt x="13088" y="31536"/>
                    <a:pt x="13655" y="32103"/>
                    <a:pt x="14589" y="32503"/>
                  </a:cubicBezTo>
                  <a:cubicBezTo>
                    <a:pt x="15179" y="32744"/>
                    <a:pt x="15769" y="32856"/>
                    <a:pt x="16394" y="32856"/>
                  </a:cubicBezTo>
                  <a:cubicBezTo>
                    <a:pt x="16546" y="32856"/>
                    <a:pt x="16700" y="32850"/>
                    <a:pt x="16858" y="32836"/>
                  </a:cubicBezTo>
                  <a:cubicBezTo>
                    <a:pt x="17725" y="32770"/>
                    <a:pt x="18625" y="32770"/>
                    <a:pt x="19426" y="32369"/>
                  </a:cubicBezTo>
                  <a:cubicBezTo>
                    <a:pt x="21127" y="31569"/>
                    <a:pt x="22528" y="30468"/>
                    <a:pt x="23462" y="28767"/>
                  </a:cubicBezTo>
                  <a:cubicBezTo>
                    <a:pt x="24430" y="27066"/>
                    <a:pt x="24196" y="24364"/>
                    <a:pt x="23429" y="22663"/>
                  </a:cubicBezTo>
                  <a:cubicBezTo>
                    <a:pt x="22361" y="20227"/>
                    <a:pt x="20960" y="17892"/>
                    <a:pt x="19493" y="15658"/>
                  </a:cubicBezTo>
                  <a:cubicBezTo>
                    <a:pt x="18692" y="14390"/>
                    <a:pt x="18259" y="12989"/>
                    <a:pt x="17658" y="11655"/>
                  </a:cubicBezTo>
                  <a:cubicBezTo>
                    <a:pt x="17058" y="10354"/>
                    <a:pt x="16324" y="9153"/>
                    <a:pt x="15623" y="7952"/>
                  </a:cubicBezTo>
                  <a:cubicBezTo>
                    <a:pt x="14923" y="6718"/>
                    <a:pt x="14189" y="5484"/>
                    <a:pt x="13589" y="4216"/>
                  </a:cubicBezTo>
                  <a:cubicBezTo>
                    <a:pt x="13222" y="3415"/>
                    <a:pt x="12855" y="2615"/>
                    <a:pt x="12621" y="1748"/>
                  </a:cubicBezTo>
                  <a:cubicBezTo>
                    <a:pt x="12488" y="1247"/>
                    <a:pt x="12454" y="814"/>
                    <a:pt x="12188" y="347"/>
                  </a:cubicBezTo>
                  <a:cubicBezTo>
                    <a:pt x="12045" y="102"/>
                    <a:pt x="11831" y="1"/>
                    <a:pt x="11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9;p15">
              <a:extLst>
                <a:ext uri="{FF2B5EF4-FFF2-40B4-BE49-F238E27FC236}">
                  <a16:creationId xmlns:a16="http://schemas.microsoft.com/office/drawing/2014/main" id="{2DC3096F-EA38-4153-ADBD-FF0C69ACABAB}"/>
                </a:ext>
              </a:extLst>
            </p:cNvPr>
            <p:cNvSpPr/>
            <p:nvPr/>
          </p:nvSpPr>
          <p:spPr>
            <a:xfrm>
              <a:off x="2112609" y="2526893"/>
              <a:ext cx="918039" cy="1039778"/>
            </a:xfrm>
            <a:custGeom>
              <a:avLst/>
              <a:gdLst/>
              <a:ahLst/>
              <a:cxnLst/>
              <a:rect l="l" t="t" r="r" b="b"/>
              <a:pathLst>
                <a:path w="34093" h="38614" extrusionOk="0">
                  <a:moveTo>
                    <a:pt x="15936" y="0"/>
                  </a:moveTo>
                  <a:cubicBezTo>
                    <a:pt x="15241" y="0"/>
                    <a:pt x="14557" y="690"/>
                    <a:pt x="15079" y="1452"/>
                  </a:cubicBezTo>
                  <a:cubicBezTo>
                    <a:pt x="18048" y="5955"/>
                    <a:pt x="20350" y="11025"/>
                    <a:pt x="22685" y="15929"/>
                  </a:cubicBezTo>
                  <a:cubicBezTo>
                    <a:pt x="24753" y="20232"/>
                    <a:pt x="26721" y="24602"/>
                    <a:pt x="28856" y="28905"/>
                  </a:cubicBezTo>
                  <a:cubicBezTo>
                    <a:pt x="29289" y="29839"/>
                    <a:pt x="29823" y="30706"/>
                    <a:pt x="30290" y="31640"/>
                  </a:cubicBezTo>
                  <a:cubicBezTo>
                    <a:pt x="30724" y="32474"/>
                    <a:pt x="31624" y="34208"/>
                    <a:pt x="31491" y="35209"/>
                  </a:cubicBezTo>
                  <a:cubicBezTo>
                    <a:pt x="31361" y="36183"/>
                    <a:pt x="29397" y="36778"/>
                    <a:pt x="28370" y="36778"/>
                  </a:cubicBezTo>
                  <a:cubicBezTo>
                    <a:pt x="28342" y="36778"/>
                    <a:pt x="28315" y="36778"/>
                    <a:pt x="28289" y="36777"/>
                  </a:cubicBezTo>
                  <a:cubicBezTo>
                    <a:pt x="27288" y="36777"/>
                    <a:pt x="26287" y="36610"/>
                    <a:pt x="25286" y="36477"/>
                  </a:cubicBezTo>
                  <a:cubicBezTo>
                    <a:pt x="21784" y="36076"/>
                    <a:pt x="18315" y="35443"/>
                    <a:pt x="14846" y="34842"/>
                  </a:cubicBezTo>
                  <a:cubicBezTo>
                    <a:pt x="12711" y="34475"/>
                    <a:pt x="10576" y="33908"/>
                    <a:pt x="8441" y="33641"/>
                  </a:cubicBezTo>
                  <a:cubicBezTo>
                    <a:pt x="8148" y="33612"/>
                    <a:pt x="7855" y="33598"/>
                    <a:pt x="7564" y="33598"/>
                  </a:cubicBezTo>
                  <a:cubicBezTo>
                    <a:pt x="6200" y="33598"/>
                    <a:pt x="4863" y="33902"/>
                    <a:pt x="3571" y="34342"/>
                  </a:cubicBezTo>
                  <a:cubicBezTo>
                    <a:pt x="2537" y="34675"/>
                    <a:pt x="1036" y="34809"/>
                    <a:pt x="302" y="35709"/>
                  </a:cubicBezTo>
                  <a:cubicBezTo>
                    <a:pt x="1" y="36093"/>
                    <a:pt x="284" y="36746"/>
                    <a:pt x="709" y="36746"/>
                  </a:cubicBezTo>
                  <a:cubicBezTo>
                    <a:pt x="802" y="36746"/>
                    <a:pt x="901" y="36715"/>
                    <a:pt x="1002" y="36643"/>
                  </a:cubicBezTo>
                  <a:cubicBezTo>
                    <a:pt x="1536" y="36243"/>
                    <a:pt x="2237" y="36243"/>
                    <a:pt x="2870" y="36076"/>
                  </a:cubicBezTo>
                  <a:cubicBezTo>
                    <a:pt x="3504" y="35910"/>
                    <a:pt x="4105" y="35643"/>
                    <a:pt x="4738" y="35476"/>
                  </a:cubicBezTo>
                  <a:cubicBezTo>
                    <a:pt x="5681" y="35207"/>
                    <a:pt x="6580" y="35082"/>
                    <a:pt x="7491" y="35082"/>
                  </a:cubicBezTo>
                  <a:cubicBezTo>
                    <a:pt x="8160" y="35082"/>
                    <a:pt x="8836" y="35149"/>
                    <a:pt x="9542" y="35276"/>
                  </a:cubicBezTo>
                  <a:cubicBezTo>
                    <a:pt x="11477" y="35643"/>
                    <a:pt x="13411" y="36110"/>
                    <a:pt x="15379" y="36410"/>
                  </a:cubicBezTo>
                  <a:cubicBezTo>
                    <a:pt x="19182" y="37044"/>
                    <a:pt x="22885" y="38011"/>
                    <a:pt x="26721" y="38445"/>
                  </a:cubicBezTo>
                  <a:cubicBezTo>
                    <a:pt x="27321" y="38520"/>
                    <a:pt x="27922" y="38614"/>
                    <a:pt x="28508" y="38614"/>
                  </a:cubicBezTo>
                  <a:cubicBezTo>
                    <a:pt x="28703" y="38614"/>
                    <a:pt x="28897" y="38603"/>
                    <a:pt x="29089" y="38578"/>
                  </a:cubicBezTo>
                  <a:cubicBezTo>
                    <a:pt x="30157" y="38445"/>
                    <a:pt x="31958" y="37844"/>
                    <a:pt x="32692" y="37044"/>
                  </a:cubicBezTo>
                  <a:cubicBezTo>
                    <a:pt x="34093" y="35543"/>
                    <a:pt x="32758" y="32707"/>
                    <a:pt x="32025" y="31206"/>
                  </a:cubicBezTo>
                  <a:cubicBezTo>
                    <a:pt x="30023" y="27037"/>
                    <a:pt x="27988" y="22934"/>
                    <a:pt x="26054" y="18731"/>
                  </a:cubicBezTo>
                  <a:cubicBezTo>
                    <a:pt x="24486" y="15262"/>
                    <a:pt x="22585" y="11993"/>
                    <a:pt x="20983" y="8557"/>
                  </a:cubicBezTo>
                  <a:cubicBezTo>
                    <a:pt x="19749" y="5888"/>
                    <a:pt x="18015" y="3386"/>
                    <a:pt x="16880" y="684"/>
                  </a:cubicBezTo>
                  <a:cubicBezTo>
                    <a:pt x="16683" y="197"/>
                    <a:pt x="16308" y="0"/>
                    <a:pt x="15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0;p15">
              <a:extLst>
                <a:ext uri="{FF2B5EF4-FFF2-40B4-BE49-F238E27FC236}">
                  <a16:creationId xmlns:a16="http://schemas.microsoft.com/office/drawing/2014/main" id="{6F737195-5219-4BA7-9FA8-33EF34AA9262}"/>
                </a:ext>
              </a:extLst>
            </p:cNvPr>
            <p:cNvSpPr/>
            <p:nvPr/>
          </p:nvSpPr>
          <p:spPr>
            <a:xfrm>
              <a:off x="1765459" y="2148319"/>
              <a:ext cx="787629" cy="741933"/>
            </a:xfrm>
            <a:custGeom>
              <a:avLst/>
              <a:gdLst/>
              <a:ahLst/>
              <a:cxnLst/>
              <a:rect l="l" t="t" r="r" b="b"/>
              <a:pathLst>
                <a:path w="29250" h="27553" extrusionOk="0">
                  <a:moveTo>
                    <a:pt x="19522" y="1"/>
                  </a:moveTo>
                  <a:cubicBezTo>
                    <a:pt x="18521" y="1"/>
                    <a:pt x="17583" y="681"/>
                    <a:pt x="16630" y="1434"/>
                  </a:cubicBezTo>
                  <a:cubicBezTo>
                    <a:pt x="13027" y="4203"/>
                    <a:pt x="11860" y="9239"/>
                    <a:pt x="10359" y="13242"/>
                  </a:cubicBezTo>
                  <a:cubicBezTo>
                    <a:pt x="9358" y="15944"/>
                    <a:pt x="8224" y="18846"/>
                    <a:pt x="6556" y="21215"/>
                  </a:cubicBezTo>
                  <a:cubicBezTo>
                    <a:pt x="5755" y="22349"/>
                    <a:pt x="4755" y="23750"/>
                    <a:pt x="3620" y="24584"/>
                  </a:cubicBezTo>
                  <a:cubicBezTo>
                    <a:pt x="2686" y="25251"/>
                    <a:pt x="1486" y="25384"/>
                    <a:pt x="552" y="26152"/>
                  </a:cubicBezTo>
                  <a:cubicBezTo>
                    <a:pt x="1" y="26647"/>
                    <a:pt x="519" y="27553"/>
                    <a:pt x="1148" y="27553"/>
                  </a:cubicBezTo>
                  <a:cubicBezTo>
                    <a:pt x="1281" y="27553"/>
                    <a:pt x="1419" y="27512"/>
                    <a:pt x="1552" y="27419"/>
                  </a:cubicBezTo>
                  <a:cubicBezTo>
                    <a:pt x="2019" y="27119"/>
                    <a:pt x="2520" y="27019"/>
                    <a:pt x="2987" y="26719"/>
                  </a:cubicBezTo>
                  <a:cubicBezTo>
                    <a:pt x="3454" y="26418"/>
                    <a:pt x="3654" y="26018"/>
                    <a:pt x="4021" y="25618"/>
                  </a:cubicBezTo>
                  <a:cubicBezTo>
                    <a:pt x="4988" y="24584"/>
                    <a:pt x="6122" y="23717"/>
                    <a:pt x="7023" y="22616"/>
                  </a:cubicBezTo>
                  <a:cubicBezTo>
                    <a:pt x="8557" y="20648"/>
                    <a:pt x="9591" y="18246"/>
                    <a:pt x="10559" y="15911"/>
                  </a:cubicBezTo>
                  <a:cubicBezTo>
                    <a:pt x="11726" y="13042"/>
                    <a:pt x="12927" y="10140"/>
                    <a:pt x="14295" y="7371"/>
                  </a:cubicBezTo>
                  <a:cubicBezTo>
                    <a:pt x="14895" y="6204"/>
                    <a:pt x="15496" y="5036"/>
                    <a:pt x="16263" y="4002"/>
                  </a:cubicBezTo>
                  <a:cubicBezTo>
                    <a:pt x="16897" y="3168"/>
                    <a:pt x="18031" y="1701"/>
                    <a:pt x="18998" y="1267"/>
                  </a:cubicBezTo>
                  <a:cubicBezTo>
                    <a:pt x="19186" y="1177"/>
                    <a:pt x="19364" y="1137"/>
                    <a:pt x="19533" y="1137"/>
                  </a:cubicBezTo>
                  <a:cubicBezTo>
                    <a:pt x="20116" y="1137"/>
                    <a:pt x="20601" y="1603"/>
                    <a:pt x="21066" y="2068"/>
                  </a:cubicBezTo>
                  <a:cubicBezTo>
                    <a:pt x="22300" y="3369"/>
                    <a:pt x="23134" y="5036"/>
                    <a:pt x="23902" y="6671"/>
                  </a:cubicBezTo>
                  <a:cubicBezTo>
                    <a:pt x="25236" y="9440"/>
                    <a:pt x="26403" y="12342"/>
                    <a:pt x="27971" y="15010"/>
                  </a:cubicBezTo>
                  <a:cubicBezTo>
                    <a:pt x="28083" y="15201"/>
                    <a:pt x="28274" y="15282"/>
                    <a:pt x="28469" y="15282"/>
                  </a:cubicBezTo>
                  <a:cubicBezTo>
                    <a:pt x="28853" y="15282"/>
                    <a:pt x="29249" y="14964"/>
                    <a:pt x="29072" y="14543"/>
                  </a:cubicBezTo>
                  <a:cubicBezTo>
                    <a:pt x="28071" y="12142"/>
                    <a:pt x="26870" y="9773"/>
                    <a:pt x="25569" y="7505"/>
                  </a:cubicBezTo>
                  <a:cubicBezTo>
                    <a:pt x="24269" y="5203"/>
                    <a:pt x="23268" y="2234"/>
                    <a:pt x="21100" y="600"/>
                  </a:cubicBezTo>
                  <a:cubicBezTo>
                    <a:pt x="20551" y="174"/>
                    <a:pt x="20028" y="1"/>
                    <a:pt x="19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;p15">
              <a:extLst>
                <a:ext uri="{FF2B5EF4-FFF2-40B4-BE49-F238E27FC236}">
                  <a16:creationId xmlns:a16="http://schemas.microsoft.com/office/drawing/2014/main" id="{CB163F8A-DD25-4DE0-9128-77F3A650F05F}"/>
                </a:ext>
              </a:extLst>
            </p:cNvPr>
            <p:cNvSpPr/>
            <p:nvPr/>
          </p:nvSpPr>
          <p:spPr>
            <a:xfrm>
              <a:off x="2521691" y="2508151"/>
              <a:ext cx="400277" cy="607107"/>
            </a:xfrm>
            <a:custGeom>
              <a:avLst/>
              <a:gdLst/>
              <a:ahLst/>
              <a:cxnLst/>
              <a:rect l="l" t="t" r="r" b="b"/>
              <a:pathLst>
                <a:path w="14865" h="22546" extrusionOk="0">
                  <a:moveTo>
                    <a:pt x="3869" y="1"/>
                  </a:moveTo>
                  <a:cubicBezTo>
                    <a:pt x="2784" y="1"/>
                    <a:pt x="1680" y="333"/>
                    <a:pt x="688" y="947"/>
                  </a:cubicBezTo>
                  <a:cubicBezTo>
                    <a:pt x="1" y="1376"/>
                    <a:pt x="419" y="2296"/>
                    <a:pt x="1099" y="2296"/>
                  </a:cubicBezTo>
                  <a:cubicBezTo>
                    <a:pt x="1212" y="2296"/>
                    <a:pt x="1332" y="2271"/>
                    <a:pt x="1455" y="2214"/>
                  </a:cubicBezTo>
                  <a:cubicBezTo>
                    <a:pt x="2243" y="1870"/>
                    <a:pt x="3085" y="1543"/>
                    <a:pt x="3941" y="1543"/>
                  </a:cubicBezTo>
                  <a:cubicBezTo>
                    <a:pt x="4245" y="1543"/>
                    <a:pt x="4551" y="1584"/>
                    <a:pt x="4857" y="1681"/>
                  </a:cubicBezTo>
                  <a:cubicBezTo>
                    <a:pt x="6025" y="2014"/>
                    <a:pt x="6825" y="3182"/>
                    <a:pt x="7626" y="4016"/>
                  </a:cubicBezTo>
                  <a:cubicBezTo>
                    <a:pt x="9060" y="5483"/>
                    <a:pt x="9894" y="7285"/>
                    <a:pt x="10928" y="9053"/>
                  </a:cubicBezTo>
                  <a:cubicBezTo>
                    <a:pt x="11996" y="10887"/>
                    <a:pt x="12863" y="12789"/>
                    <a:pt x="13497" y="14823"/>
                  </a:cubicBezTo>
                  <a:cubicBezTo>
                    <a:pt x="14431" y="17725"/>
                    <a:pt x="13130" y="19493"/>
                    <a:pt x="10762" y="21028"/>
                  </a:cubicBezTo>
                  <a:cubicBezTo>
                    <a:pt x="9973" y="21527"/>
                    <a:pt x="10511" y="22545"/>
                    <a:pt x="11182" y="22545"/>
                  </a:cubicBezTo>
                  <a:cubicBezTo>
                    <a:pt x="11362" y="22545"/>
                    <a:pt x="11552" y="22472"/>
                    <a:pt x="11729" y="22295"/>
                  </a:cubicBezTo>
                  <a:cubicBezTo>
                    <a:pt x="12530" y="21528"/>
                    <a:pt x="13497" y="20928"/>
                    <a:pt x="14097" y="19960"/>
                  </a:cubicBezTo>
                  <a:cubicBezTo>
                    <a:pt x="14831" y="18860"/>
                    <a:pt x="14865" y="17759"/>
                    <a:pt x="14764" y="16491"/>
                  </a:cubicBezTo>
                  <a:cubicBezTo>
                    <a:pt x="14698" y="15757"/>
                    <a:pt x="14831" y="14990"/>
                    <a:pt x="14731" y="14290"/>
                  </a:cubicBezTo>
                  <a:cubicBezTo>
                    <a:pt x="14631" y="13623"/>
                    <a:pt x="14297" y="12922"/>
                    <a:pt x="14064" y="12288"/>
                  </a:cubicBezTo>
                  <a:cubicBezTo>
                    <a:pt x="13497" y="10821"/>
                    <a:pt x="12730" y="9486"/>
                    <a:pt x="11996" y="8119"/>
                  </a:cubicBezTo>
                  <a:cubicBezTo>
                    <a:pt x="11295" y="6851"/>
                    <a:pt x="10795" y="5450"/>
                    <a:pt x="9994" y="4282"/>
                  </a:cubicBezTo>
                  <a:cubicBezTo>
                    <a:pt x="9261" y="3215"/>
                    <a:pt x="8193" y="2214"/>
                    <a:pt x="7259" y="1314"/>
                  </a:cubicBezTo>
                  <a:cubicBezTo>
                    <a:pt x="6273" y="416"/>
                    <a:pt x="5082" y="1"/>
                    <a:pt x="3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;p15">
              <a:extLst>
                <a:ext uri="{FF2B5EF4-FFF2-40B4-BE49-F238E27FC236}">
                  <a16:creationId xmlns:a16="http://schemas.microsoft.com/office/drawing/2014/main" id="{F653FA7B-956D-4397-8345-66EBAC0A1321}"/>
                </a:ext>
              </a:extLst>
            </p:cNvPr>
            <p:cNvSpPr/>
            <p:nvPr/>
          </p:nvSpPr>
          <p:spPr>
            <a:xfrm>
              <a:off x="2252120" y="2284869"/>
              <a:ext cx="331747" cy="549752"/>
            </a:xfrm>
            <a:custGeom>
              <a:avLst/>
              <a:gdLst/>
              <a:ahLst/>
              <a:cxnLst/>
              <a:rect l="l" t="t" r="r" b="b"/>
              <a:pathLst>
                <a:path w="12320" h="20416" extrusionOk="0">
                  <a:moveTo>
                    <a:pt x="663" y="0"/>
                  </a:moveTo>
                  <a:cubicBezTo>
                    <a:pt x="460" y="0"/>
                    <a:pt x="257" y="59"/>
                    <a:pt x="58" y="199"/>
                  </a:cubicBezTo>
                  <a:cubicBezTo>
                    <a:pt x="0" y="228"/>
                    <a:pt x="17" y="306"/>
                    <a:pt x="65" y="306"/>
                  </a:cubicBezTo>
                  <a:cubicBezTo>
                    <a:pt x="73" y="306"/>
                    <a:pt x="82" y="304"/>
                    <a:pt x="91" y="299"/>
                  </a:cubicBezTo>
                  <a:cubicBezTo>
                    <a:pt x="167" y="280"/>
                    <a:pt x="242" y="271"/>
                    <a:pt x="318" y="271"/>
                  </a:cubicBezTo>
                  <a:cubicBezTo>
                    <a:pt x="1178" y="271"/>
                    <a:pt x="2028" y="1418"/>
                    <a:pt x="2426" y="2000"/>
                  </a:cubicBezTo>
                  <a:cubicBezTo>
                    <a:pt x="3394" y="3401"/>
                    <a:pt x="4194" y="4869"/>
                    <a:pt x="4961" y="6337"/>
                  </a:cubicBezTo>
                  <a:cubicBezTo>
                    <a:pt x="6796" y="9806"/>
                    <a:pt x="8364" y="13375"/>
                    <a:pt x="9932" y="16944"/>
                  </a:cubicBezTo>
                  <a:cubicBezTo>
                    <a:pt x="10432" y="18078"/>
                    <a:pt x="10899" y="19213"/>
                    <a:pt x="11599" y="20247"/>
                  </a:cubicBezTo>
                  <a:cubicBezTo>
                    <a:pt x="11670" y="20364"/>
                    <a:pt x="11785" y="20415"/>
                    <a:pt x="11900" y="20415"/>
                  </a:cubicBezTo>
                  <a:cubicBezTo>
                    <a:pt x="12111" y="20415"/>
                    <a:pt x="12320" y="20240"/>
                    <a:pt x="12233" y="19980"/>
                  </a:cubicBezTo>
                  <a:cubicBezTo>
                    <a:pt x="11199" y="17011"/>
                    <a:pt x="9898" y="14142"/>
                    <a:pt x="8597" y="11307"/>
                  </a:cubicBezTo>
                  <a:cubicBezTo>
                    <a:pt x="6963" y="7838"/>
                    <a:pt x="5328" y="3935"/>
                    <a:pt x="2560" y="1200"/>
                  </a:cubicBezTo>
                  <a:cubicBezTo>
                    <a:pt x="2092" y="732"/>
                    <a:pt x="1381" y="0"/>
                    <a:pt x="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3;p15">
              <a:extLst>
                <a:ext uri="{FF2B5EF4-FFF2-40B4-BE49-F238E27FC236}">
                  <a16:creationId xmlns:a16="http://schemas.microsoft.com/office/drawing/2014/main" id="{A7E7D3B1-755D-4B20-BF37-CD221803A0D0}"/>
                </a:ext>
              </a:extLst>
            </p:cNvPr>
            <p:cNvSpPr/>
            <p:nvPr/>
          </p:nvSpPr>
          <p:spPr>
            <a:xfrm>
              <a:off x="2582817" y="2611795"/>
              <a:ext cx="88538" cy="46019"/>
            </a:xfrm>
            <a:custGeom>
              <a:avLst/>
              <a:gdLst/>
              <a:ahLst/>
              <a:cxnLst/>
              <a:rect l="l" t="t" r="r" b="b"/>
              <a:pathLst>
                <a:path w="3288" h="1709" extrusionOk="0">
                  <a:moveTo>
                    <a:pt x="1383" y="1"/>
                  </a:moveTo>
                  <a:cubicBezTo>
                    <a:pt x="1124" y="1"/>
                    <a:pt x="881" y="53"/>
                    <a:pt x="653" y="167"/>
                  </a:cubicBezTo>
                  <a:cubicBezTo>
                    <a:pt x="252" y="367"/>
                    <a:pt x="186" y="634"/>
                    <a:pt x="52" y="1001"/>
                  </a:cubicBezTo>
                  <a:cubicBezTo>
                    <a:pt x="0" y="1105"/>
                    <a:pt x="90" y="1189"/>
                    <a:pt x="180" y="1189"/>
                  </a:cubicBezTo>
                  <a:cubicBezTo>
                    <a:pt x="205" y="1189"/>
                    <a:pt x="230" y="1182"/>
                    <a:pt x="252" y="1167"/>
                  </a:cubicBezTo>
                  <a:cubicBezTo>
                    <a:pt x="480" y="991"/>
                    <a:pt x="937" y="909"/>
                    <a:pt x="1304" y="909"/>
                  </a:cubicBezTo>
                  <a:cubicBezTo>
                    <a:pt x="1422" y="909"/>
                    <a:pt x="1531" y="918"/>
                    <a:pt x="1620" y="934"/>
                  </a:cubicBezTo>
                  <a:cubicBezTo>
                    <a:pt x="2054" y="1034"/>
                    <a:pt x="2354" y="1434"/>
                    <a:pt x="2721" y="1668"/>
                  </a:cubicBezTo>
                  <a:cubicBezTo>
                    <a:pt x="2749" y="1696"/>
                    <a:pt x="2786" y="1708"/>
                    <a:pt x="2824" y="1708"/>
                  </a:cubicBezTo>
                  <a:cubicBezTo>
                    <a:pt x="2921" y="1708"/>
                    <a:pt x="3030" y="1630"/>
                    <a:pt x="3054" y="1534"/>
                  </a:cubicBezTo>
                  <a:cubicBezTo>
                    <a:pt x="3288" y="734"/>
                    <a:pt x="2454" y="133"/>
                    <a:pt x="1753" y="33"/>
                  </a:cubicBezTo>
                  <a:cubicBezTo>
                    <a:pt x="1627" y="12"/>
                    <a:pt x="1503" y="1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;p15">
              <a:extLst>
                <a:ext uri="{FF2B5EF4-FFF2-40B4-BE49-F238E27FC236}">
                  <a16:creationId xmlns:a16="http://schemas.microsoft.com/office/drawing/2014/main" id="{81F34611-85D3-46C8-8121-2230BB9730AB}"/>
                </a:ext>
              </a:extLst>
            </p:cNvPr>
            <p:cNvSpPr/>
            <p:nvPr/>
          </p:nvSpPr>
          <p:spPr>
            <a:xfrm>
              <a:off x="1251602" y="3512924"/>
              <a:ext cx="209092" cy="160138"/>
            </a:xfrm>
            <a:custGeom>
              <a:avLst/>
              <a:gdLst/>
              <a:ahLst/>
              <a:cxnLst/>
              <a:rect l="l" t="t" r="r" b="b"/>
              <a:pathLst>
                <a:path w="7765" h="5947" extrusionOk="0">
                  <a:moveTo>
                    <a:pt x="92" y="1"/>
                  </a:moveTo>
                  <a:cubicBezTo>
                    <a:pt x="41" y="1"/>
                    <a:pt x="0" y="45"/>
                    <a:pt x="21" y="126"/>
                  </a:cubicBezTo>
                  <a:cubicBezTo>
                    <a:pt x="730" y="2389"/>
                    <a:pt x="2755" y="5947"/>
                    <a:pt x="5330" y="5947"/>
                  </a:cubicBezTo>
                  <a:cubicBezTo>
                    <a:pt x="5904" y="5947"/>
                    <a:pt x="6505" y="5770"/>
                    <a:pt x="7126" y="5363"/>
                  </a:cubicBezTo>
                  <a:cubicBezTo>
                    <a:pt x="7765" y="4946"/>
                    <a:pt x="7362" y="4042"/>
                    <a:pt x="6785" y="4042"/>
                  </a:cubicBezTo>
                  <a:cubicBezTo>
                    <a:pt x="6670" y="4042"/>
                    <a:pt x="6547" y="4078"/>
                    <a:pt x="6425" y="4162"/>
                  </a:cubicBezTo>
                  <a:cubicBezTo>
                    <a:pt x="5872" y="4558"/>
                    <a:pt x="5354" y="4726"/>
                    <a:pt x="4869" y="4726"/>
                  </a:cubicBezTo>
                  <a:cubicBezTo>
                    <a:pt x="2781" y="4726"/>
                    <a:pt x="1297" y="1602"/>
                    <a:pt x="187" y="59"/>
                  </a:cubicBezTo>
                  <a:cubicBezTo>
                    <a:pt x="161" y="19"/>
                    <a:pt x="124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;p15">
              <a:extLst>
                <a:ext uri="{FF2B5EF4-FFF2-40B4-BE49-F238E27FC236}">
                  <a16:creationId xmlns:a16="http://schemas.microsoft.com/office/drawing/2014/main" id="{BCF6D916-A604-4D79-981D-029A479ACF6F}"/>
                </a:ext>
              </a:extLst>
            </p:cNvPr>
            <p:cNvSpPr/>
            <p:nvPr/>
          </p:nvSpPr>
          <p:spPr>
            <a:xfrm>
              <a:off x="2079407" y="3629493"/>
              <a:ext cx="159922" cy="160784"/>
            </a:xfrm>
            <a:custGeom>
              <a:avLst/>
              <a:gdLst/>
              <a:ahLst/>
              <a:cxnLst/>
              <a:rect l="l" t="t" r="r" b="b"/>
              <a:pathLst>
                <a:path w="5939" h="5971" extrusionOk="0">
                  <a:moveTo>
                    <a:pt x="3892" y="0"/>
                  </a:moveTo>
                  <a:cubicBezTo>
                    <a:pt x="3722" y="0"/>
                    <a:pt x="3538" y="21"/>
                    <a:pt x="3336" y="66"/>
                  </a:cubicBezTo>
                  <a:cubicBezTo>
                    <a:pt x="1101" y="533"/>
                    <a:pt x="968" y="1067"/>
                    <a:pt x="968" y="1067"/>
                  </a:cubicBezTo>
                  <a:cubicBezTo>
                    <a:pt x="968" y="1067"/>
                    <a:pt x="1" y="1601"/>
                    <a:pt x="334" y="2702"/>
                  </a:cubicBezTo>
                  <a:cubicBezTo>
                    <a:pt x="534" y="3269"/>
                    <a:pt x="901" y="4169"/>
                    <a:pt x="1268" y="4870"/>
                  </a:cubicBezTo>
                  <a:cubicBezTo>
                    <a:pt x="1568" y="5504"/>
                    <a:pt x="1802" y="5971"/>
                    <a:pt x="1802" y="5971"/>
                  </a:cubicBezTo>
                  <a:cubicBezTo>
                    <a:pt x="1802" y="5971"/>
                    <a:pt x="2269" y="5937"/>
                    <a:pt x="2836" y="5837"/>
                  </a:cubicBezTo>
                  <a:cubicBezTo>
                    <a:pt x="2836" y="5837"/>
                    <a:pt x="2836" y="5837"/>
                    <a:pt x="2869" y="5804"/>
                  </a:cubicBezTo>
                  <a:cubicBezTo>
                    <a:pt x="3236" y="5770"/>
                    <a:pt x="3670" y="5670"/>
                    <a:pt x="4070" y="5537"/>
                  </a:cubicBezTo>
                  <a:cubicBezTo>
                    <a:pt x="4103" y="5504"/>
                    <a:pt x="4170" y="5504"/>
                    <a:pt x="4204" y="5470"/>
                  </a:cubicBezTo>
                  <a:cubicBezTo>
                    <a:pt x="4204" y="5437"/>
                    <a:pt x="4237" y="5437"/>
                    <a:pt x="4237" y="5437"/>
                  </a:cubicBezTo>
                  <a:cubicBezTo>
                    <a:pt x="4304" y="5437"/>
                    <a:pt x="4370" y="5403"/>
                    <a:pt x="4437" y="5370"/>
                  </a:cubicBezTo>
                  <a:cubicBezTo>
                    <a:pt x="4537" y="5337"/>
                    <a:pt x="4637" y="5270"/>
                    <a:pt x="4737" y="5203"/>
                  </a:cubicBezTo>
                  <a:cubicBezTo>
                    <a:pt x="4771" y="5203"/>
                    <a:pt x="4771" y="5170"/>
                    <a:pt x="4804" y="5170"/>
                  </a:cubicBezTo>
                  <a:cubicBezTo>
                    <a:pt x="5338" y="4870"/>
                    <a:pt x="5738" y="4469"/>
                    <a:pt x="5871" y="3902"/>
                  </a:cubicBezTo>
                  <a:cubicBezTo>
                    <a:pt x="5905" y="3669"/>
                    <a:pt x="5938" y="3435"/>
                    <a:pt x="5905" y="3169"/>
                  </a:cubicBezTo>
                  <a:cubicBezTo>
                    <a:pt x="5753" y="2137"/>
                    <a:pt x="5601" y="0"/>
                    <a:pt x="3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;p15">
              <a:extLst>
                <a:ext uri="{FF2B5EF4-FFF2-40B4-BE49-F238E27FC236}">
                  <a16:creationId xmlns:a16="http://schemas.microsoft.com/office/drawing/2014/main" id="{3D5B5C5A-27DF-492F-92B9-ED73FC67F4E2}"/>
                </a:ext>
              </a:extLst>
            </p:cNvPr>
            <p:cNvSpPr/>
            <p:nvPr/>
          </p:nvSpPr>
          <p:spPr>
            <a:xfrm>
              <a:off x="1363513" y="3775117"/>
              <a:ext cx="1125516" cy="829852"/>
            </a:xfrm>
            <a:custGeom>
              <a:avLst/>
              <a:gdLst/>
              <a:ahLst/>
              <a:cxnLst/>
              <a:rect l="l" t="t" r="r" b="b"/>
              <a:pathLst>
                <a:path w="41798" h="30818" extrusionOk="0">
                  <a:moveTo>
                    <a:pt x="31716" y="0"/>
                  </a:moveTo>
                  <a:cubicBezTo>
                    <a:pt x="31440" y="0"/>
                    <a:pt x="31133" y="20"/>
                    <a:pt x="30790" y="62"/>
                  </a:cubicBezTo>
                  <a:lnTo>
                    <a:pt x="30656" y="62"/>
                  </a:lnTo>
                  <a:cubicBezTo>
                    <a:pt x="30356" y="96"/>
                    <a:pt x="29956" y="229"/>
                    <a:pt x="29422" y="429"/>
                  </a:cubicBezTo>
                  <a:cubicBezTo>
                    <a:pt x="25786" y="1763"/>
                    <a:pt x="17413" y="6200"/>
                    <a:pt x="17413" y="6200"/>
                  </a:cubicBezTo>
                  <a:cubicBezTo>
                    <a:pt x="17413" y="6200"/>
                    <a:pt x="17280" y="5333"/>
                    <a:pt x="16913" y="4465"/>
                  </a:cubicBezTo>
                  <a:cubicBezTo>
                    <a:pt x="16513" y="3531"/>
                    <a:pt x="15879" y="2564"/>
                    <a:pt x="14845" y="2497"/>
                  </a:cubicBezTo>
                  <a:cubicBezTo>
                    <a:pt x="14775" y="2491"/>
                    <a:pt x="14704" y="2488"/>
                    <a:pt x="14633" y="2488"/>
                  </a:cubicBezTo>
                  <a:cubicBezTo>
                    <a:pt x="12672" y="2488"/>
                    <a:pt x="10343" y="4679"/>
                    <a:pt x="9474" y="7801"/>
                  </a:cubicBezTo>
                  <a:cubicBezTo>
                    <a:pt x="8540" y="11037"/>
                    <a:pt x="7473" y="12771"/>
                    <a:pt x="4838" y="14339"/>
                  </a:cubicBezTo>
                  <a:cubicBezTo>
                    <a:pt x="4471" y="14539"/>
                    <a:pt x="4171" y="14739"/>
                    <a:pt x="3904" y="14873"/>
                  </a:cubicBezTo>
                  <a:lnTo>
                    <a:pt x="3904" y="14906"/>
                  </a:lnTo>
                  <a:cubicBezTo>
                    <a:pt x="2821" y="15500"/>
                    <a:pt x="2454" y="15609"/>
                    <a:pt x="2331" y="15609"/>
                  </a:cubicBezTo>
                  <a:cubicBezTo>
                    <a:pt x="2260" y="15609"/>
                    <a:pt x="2269" y="15573"/>
                    <a:pt x="2269" y="15573"/>
                  </a:cubicBezTo>
                  <a:lnTo>
                    <a:pt x="2269" y="15573"/>
                  </a:lnTo>
                  <a:cubicBezTo>
                    <a:pt x="2269" y="15573"/>
                    <a:pt x="1" y="16140"/>
                    <a:pt x="501" y="17241"/>
                  </a:cubicBezTo>
                  <a:cubicBezTo>
                    <a:pt x="968" y="18342"/>
                    <a:pt x="6305" y="30818"/>
                    <a:pt x="6305" y="30818"/>
                  </a:cubicBezTo>
                  <a:cubicBezTo>
                    <a:pt x="6305" y="30818"/>
                    <a:pt x="7640" y="29817"/>
                    <a:pt x="9875" y="28883"/>
                  </a:cubicBezTo>
                  <a:cubicBezTo>
                    <a:pt x="11361" y="28284"/>
                    <a:pt x="12464" y="27684"/>
                    <a:pt x="13802" y="27684"/>
                  </a:cubicBezTo>
                  <a:cubicBezTo>
                    <a:pt x="14476" y="27684"/>
                    <a:pt x="15208" y="27836"/>
                    <a:pt x="16079" y="28216"/>
                  </a:cubicBezTo>
                  <a:cubicBezTo>
                    <a:pt x="17724" y="28911"/>
                    <a:pt x="18649" y="29234"/>
                    <a:pt x="19705" y="29234"/>
                  </a:cubicBezTo>
                  <a:cubicBezTo>
                    <a:pt x="20319" y="29234"/>
                    <a:pt x="20978" y="29125"/>
                    <a:pt x="21850" y="28916"/>
                  </a:cubicBezTo>
                  <a:cubicBezTo>
                    <a:pt x="24218" y="28349"/>
                    <a:pt x="30823" y="24713"/>
                    <a:pt x="30823" y="24713"/>
                  </a:cubicBezTo>
                  <a:cubicBezTo>
                    <a:pt x="30823" y="24713"/>
                    <a:pt x="37461" y="20477"/>
                    <a:pt x="38862" y="19676"/>
                  </a:cubicBezTo>
                  <a:cubicBezTo>
                    <a:pt x="40263" y="18876"/>
                    <a:pt x="41797" y="17408"/>
                    <a:pt x="41364" y="15873"/>
                  </a:cubicBezTo>
                  <a:cubicBezTo>
                    <a:pt x="41030" y="14773"/>
                    <a:pt x="41064" y="14039"/>
                    <a:pt x="40463" y="13605"/>
                  </a:cubicBezTo>
                  <a:cubicBezTo>
                    <a:pt x="40263" y="13438"/>
                    <a:pt x="39929" y="13305"/>
                    <a:pt x="39496" y="13238"/>
                  </a:cubicBezTo>
                  <a:cubicBezTo>
                    <a:pt x="39496" y="13238"/>
                    <a:pt x="40130" y="11804"/>
                    <a:pt x="39129" y="10003"/>
                  </a:cubicBezTo>
                  <a:cubicBezTo>
                    <a:pt x="38436" y="8756"/>
                    <a:pt x="37471" y="8564"/>
                    <a:pt x="36943" y="8564"/>
                  </a:cubicBezTo>
                  <a:cubicBezTo>
                    <a:pt x="36709" y="8564"/>
                    <a:pt x="36560" y="8602"/>
                    <a:pt x="36560" y="8602"/>
                  </a:cubicBezTo>
                  <a:cubicBezTo>
                    <a:pt x="36560" y="8602"/>
                    <a:pt x="37561" y="7101"/>
                    <a:pt x="36660" y="5633"/>
                  </a:cubicBezTo>
                  <a:cubicBezTo>
                    <a:pt x="35726" y="4132"/>
                    <a:pt x="33858" y="3965"/>
                    <a:pt x="33858" y="3965"/>
                  </a:cubicBezTo>
                  <a:cubicBezTo>
                    <a:pt x="33858" y="3965"/>
                    <a:pt x="34492" y="2030"/>
                    <a:pt x="34092" y="1230"/>
                  </a:cubicBezTo>
                  <a:cubicBezTo>
                    <a:pt x="33755" y="556"/>
                    <a:pt x="33182" y="0"/>
                    <a:pt x="31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;p15">
              <a:extLst>
                <a:ext uri="{FF2B5EF4-FFF2-40B4-BE49-F238E27FC236}">
                  <a16:creationId xmlns:a16="http://schemas.microsoft.com/office/drawing/2014/main" id="{10723549-5A67-43BE-A430-D48E9A3E382E}"/>
                </a:ext>
              </a:extLst>
            </p:cNvPr>
            <p:cNvSpPr/>
            <p:nvPr/>
          </p:nvSpPr>
          <p:spPr>
            <a:xfrm>
              <a:off x="2064139" y="3611398"/>
              <a:ext cx="206615" cy="178045"/>
            </a:xfrm>
            <a:custGeom>
              <a:avLst/>
              <a:gdLst/>
              <a:ahLst/>
              <a:cxnLst/>
              <a:rect l="l" t="t" r="r" b="b"/>
              <a:pathLst>
                <a:path w="7673" h="6612" extrusionOk="0">
                  <a:moveTo>
                    <a:pt x="4482" y="0"/>
                  </a:moveTo>
                  <a:cubicBezTo>
                    <a:pt x="4110" y="0"/>
                    <a:pt x="3723" y="76"/>
                    <a:pt x="3336" y="205"/>
                  </a:cubicBezTo>
                  <a:cubicBezTo>
                    <a:pt x="2369" y="505"/>
                    <a:pt x="334" y="1272"/>
                    <a:pt x="67" y="2373"/>
                  </a:cubicBezTo>
                  <a:cubicBezTo>
                    <a:pt x="0" y="2640"/>
                    <a:pt x="201" y="2873"/>
                    <a:pt x="434" y="2873"/>
                  </a:cubicBezTo>
                  <a:cubicBezTo>
                    <a:pt x="1201" y="2873"/>
                    <a:pt x="2002" y="2139"/>
                    <a:pt x="2702" y="1839"/>
                  </a:cubicBezTo>
                  <a:cubicBezTo>
                    <a:pt x="3120" y="1641"/>
                    <a:pt x="3770" y="1327"/>
                    <a:pt x="4326" y="1327"/>
                  </a:cubicBezTo>
                  <a:cubicBezTo>
                    <a:pt x="4614" y="1327"/>
                    <a:pt x="4877" y="1411"/>
                    <a:pt x="5071" y="1639"/>
                  </a:cubicBezTo>
                  <a:cubicBezTo>
                    <a:pt x="6205" y="2907"/>
                    <a:pt x="6005" y="4975"/>
                    <a:pt x="4937" y="6176"/>
                  </a:cubicBezTo>
                  <a:cubicBezTo>
                    <a:pt x="4810" y="6303"/>
                    <a:pt x="4865" y="6611"/>
                    <a:pt x="5101" y="6611"/>
                  </a:cubicBezTo>
                  <a:cubicBezTo>
                    <a:pt x="5113" y="6611"/>
                    <a:pt x="5125" y="6611"/>
                    <a:pt x="5137" y="6609"/>
                  </a:cubicBezTo>
                  <a:cubicBezTo>
                    <a:pt x="7673" y="6342"/>
                    <a:pt x="7372" y="2406"/>
                    <a:pt x="6272" y="905"/>
                  </a:cubicBezTo>
                  <a:cubicBezTo>
                    <a:pt x="5796" y="256"/>
                    <a:pt x="5166" y="0"/>
                    <a:pt x="4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8;p15">
              <a:extLst>
                <a:ext uri="{FF2B5EF4-FFF2-40B4-BE49-F238E27FC236}">
                  <a16:creationId xmlns:a16="http://schemas.microsoft.com/office/drawing/2014/main" id="{8C5D5B6C-3845-4AC1-9F63-AD7C0FC406D8}"/>
                </a:ext>
              </a:extLst>
            </p:cNvPr>
            <p:cNvSpPr/>
            <p:nvPr/>
          </p:nvSpPr>
          <p:spPr>
            <a:xfrm>
              <a:off x="1759885" y="3751502"/>
              <a:ext cx="735444" cy="778986"/>
            </a:xfrm>
            <a:custGeom>
              <a:avLst/>
              <a:gdLst/>
              <a:ahLst/>
              <a:cxnLst/>
              <a:rect l="l" t="t" r="r" b="b"/>
              <a:pathLst>
                <a:path w="27312" h="28929" extrusionOk="0">
                  <a:moveTo>
                    <a:pt x="17273" y="0"/>
                  </a:moveTo>
                  <a:cubicBezTo>
                    <a:pt x="15937" y="0"/>
                    <a:pt x="14446" y="741"/>
                    <a:pt x="13368" y="1173"/>
                  </a:cubicBezTo>
                  <a:cubicBezTo>
                    <a:pt x="11199" y="2073"/>
                    <a:pt x="9131" y="3107"/>
                    <a:pt x="7063" y="4175"/>
                  </a:cubicBezTo>
                  <a:cubicBezTo>
                    <a:pt x="4695" y="5376"/>
                    <a:pt x="2226" y="6610"/>
                    <a:pt x="125" y="8244"/>
                  </a:cubicBezTo>
                  <a:cubicBezTo>
                    <a:pt x="0" y="8338"/>
                    <a:pt x="138" y="8548"/>
                    <a:pt x="265" y="8548"/>
                  </a:cubicBezTo>
                  <a:cubicBezTo>
                    <a:pt x="274" y="8548"/>
                    <a:pt x="283" y="8547"/>
                    <a:pt x="292" y="8545"/>
                  </a:cubicBezTo>
                  <a:cubicBezTo>
                    <a:pt x="2193" y="7911"/>
                    <a:pt x="3961" y="6977"/>
                    <a:pt x="5762" y="6110"/>
                  </a:cubicBezTo>
                  <a:cubicBezTo>
                    <a:pt x="7630" y="5209"/>
                    <a:pt x="9465" y="4308"/>
                    <a:pt x="11366" y="3441"/>
                  </a:cubicBezTo>
                  <a:cubicBezTo>
                    <a:pt x="12901" y="2740"/>
                    <a:pt x="14468" y="2040"/>
                    <a:pt x="16103" y="1573"/>
                  </a:cubicBezTo>
                  <a:cubicBezTo>
                    <a:pt x="16494" y="1442"/>
                    <a:pt x="16917" y="1302"/>
                    <a:pt x="17324" y="1302"/>
                  </a:cubicBezTo>
                  <a:cubicBezTo>
                    <a:pt x="17646" y="1302"/>
                    <a:pt x="17958" y="1389"/>
                    <a:pt x="18238" y="1640"/>
                  </a:cubicBezTo>
                  <a:cubicBezTo>
                    <a:pt x="19072" y="2407"/>
                    <a:pt x="19005" y="3708"/>
                    <a:pt x="18538" y="4675"/>
                  </a:cubicBezTo>
                  <a:cubicBezTo>
                    <a:pt x="18380" y="4992"/>
                    <a:pt x="18612" y="5278"/>
                    <a:pt x="18949" y="5278"/>
                  </a:cubicBezTo>
                  <a:cubicBezTo>
                    <a:pt x="18968" y="5278"/>
                    <a:pt x="18986" y="5277"/>
                    <a:pt x="19005" y="5276"/>
                  </a:cubicBezTo>
                  <a:cubicBezTo>
                    <a:pt x="19125" y="5255"/>
                    <a:pt x="19245" y="5245"/>
                    <a:pt x="19365" y="5245"/>
                  </a:cubicBezTo>
                  <a:cubicBezTo>
                    <a:pt x="20206" y="5245"/>
                    <a:pt x="21010" y="5738"/>
                    <a:pt x="21507" y="6410"/>
                  </a:cubicBezTo>
                  <a:cubicBezTo>
                    <a:pt x="22207" y="7377"/>
                    <a:pt x="22107" y="8478"/>
                    <a:pt x="21440" y="9412"/>
                  </a:cubicBezTo>
                  <a:cubicBezTo>
                    <a:pt x="21247" y="9669"/>
                    <a:pt x="21488" y="10081"/>
                    <a:pt x="21804" y="10081"/>
                  </a:cubicBezTo>
                  <a:cubicBezTo>
                    <a:pt x="21816" y="10081"/>
                    <a:pt x="21828" y="10080"/>
                    <a:pt x="21840" y="10079"/>
                  </a:cubicBezTo>
                  <a:cubicBezTo>
                    <a:pt x="21868" y="10078"/>
                    <a:pt x="21896" y="10078"/>
                    <a:pt x="21924" y="10078"/>
                  </a:cubicBezTo>
                  <a:cubicBezTo>
                    <a:pt x="23721" y="10078"/>
                    <a:pt x="25196" y="12173"/>
                    <a:pt x="24342" y="13848"/>
                  </a:cubicBezTo>
                  <a:cubicBezTo>
                    <a:pt x="24175" y="14182"/>
                    <a:pt x="24375" y="14616"/>
                    <a:pt x="24742" y="14616"/>
                  </a:cubicBezTo>
                  <a:cubicBezTo>
                    <a:pt x="24763" y="14614"/>
                    <a:pt x="24782" y="14614"/>
                    <a:pt x="24802" y="14614"/>
                  </a:cubicBezTo>
                  <a:cubicBezTo>
                    <a:pt x="25789" y="14614"/>
                    <a:pt x="26110" y="16232"/>
                    <a:pt x="26110" y="16984"/>
                  </a:cubicBezTo>
                  <a:cubicBezTo>
                    <a:pt x="26110" y="18151"/>
                    <a:pt x="25643" y="19052"/>
                    <a:pt x="24709" y="19753"/>
                  </a:cubicBezTo>
                  <a:cubicBezTo>
                    <a:pt x="23341" y="20753"/>
                    <a:pt x="21840" y="21621"/>
                    <a:pt x="20406" y="22488"/>
                  </a:cubicBezTo>
                  <a:cubicBezTo>
                    <a:pt x="18438" y="23689"/>
                    <a:pt x="16503" y="24890"/>
                    <a:pt x="14502" y="26024"/>
                  </a:cubicBezTo>
                  <a:cubicBezTo>
                    <a:pt x="13201" y="26758"/>
                    <a:pt x="11900" y="27592"/>
                    <a:pt x="10499" y="28192"/>
                  </a:cubicBezTo>
                  <a:cubicBezTo>
                    <a:pt x="10089" y="28368"/>
                    <a:pt x="10347" y="28928"/>
                    <a:pt x="10754" y="28928"/>
                  </a:cubicBezTo>
                  <a:cubicBezTo>
                    <a:pt x="10811" y="28928"/>
                    <a:pt x="10871" y="28917"/>
                    <a:pt x="10933" y="28892"/>
                  </a:cubicBezTo>
                  <a:cubicBezTo>
                    <a:pt x="12100" y="28392"/>
                    <a:pt x="13234" y="27692"/>
                    <a:pt x="14368" y="27058"/>
                  </a:cubicBezTo>
                  <a:cubicBezTo>
                    <a:pt x="16170" y="26024"/>
                    <a:pt x="17971" y="24990"/>
                    <a:pt x="19772" y="23922"/>
                  </a:cubicBezTo>
                  <a:cubicBezTo>
                    <a:pt x="21307" y="23022"/>
                    <a:pt x="22841" y="22054"/>
                    <a:pt x="24375" y="21087"/>
                  </a:cubicBezTo>
                  <a:cubicBezTo>
                    <a:pt x="25643" y="20253"/>
                    <a:pt x="26744" y="19386"/>
                    <a:pt x="27077" y="17785"/>
                  </a:cubicBezTo>
                  <a:cubicBezTo>
                    <a:pt x="27312" y="16526"/>
                    <a:pt x="26852" y="14163"/>
                    <a:pt x="25429" y="13693"/>
                  </a:cubicBezTo>
                  <a:lnTo>
                    <a:pt x="25429" y="13693"/>
                  </a:lnTo>
                  <a:cubicBezTo>
                    <a:pt x="25956" y="11718"/>
                    <a:pt x="24553" y="9533"/>
                    <a:pt x="22553" y="9212"/>
                  </a:cubicBezTo>
                  <a:lnTo>
                    <a:pt x="22553" y="9212"/>
                  </a:lnTo>
                  <a:cubicBezTo>
                    <a:pt x="23390" y="7057"/>
                    <a:pt x="21842" y="4547"/>
                    <a:pt x="19514" y="4435"/>
                  </a:cubicBezTo>
                  <a:lnTo>
                    <a:pt x="19514" y="4435"/>
                  </a:lnTo>
                  <a:cubicBezTo>
                    <a:pt x="20043" y="3023"/>
                    <a:pt x="20151" y="1328"/>
                    <a:pt x="18738" y="405"/>
                  </a:cubicBezTo>
                  <a:cubicBezTo>
                    <a:pt x="18296" y="114"/>
                    <a:pt x="17797" y="0"/>
                    <a:pt x="17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9;p15">
              <a:extLst>
                <a:ext uri="{FF2B5EF4-FFF2-40B4-BE49-F238E27FC236}">
                  <a16:creationId xmlns:a16="http://schemas.microsoft.com/office/drawing/2014/main" id="{F3D3DFF9-4E21-4C8F-A4DB-F84D0B2E242F}"/>
                </a:ext>
              </a:extLst>
            </p:cNvPr>
            <p:cNvSpPr/>
            <p:nvPr/>
          </p:nvSpPr>
          <p:spPr>
            <a:xfrm>
              <a:off x="1334485" y="3819090"/>
              <a:ext cx="470154" cy="419934"/>
            </a:xfrm>
            <a:custGeom>
              <a:avLst/>
              <a:gdLst/>
              <a:ahLst/>
              <a:cxnLst/>
              <a:rect l="l" t="t" r="r" b="b"/>
              <a:pathLst>
                <a:path w="17460" h="15595" extrusionOk="0">
                  <a:moveTo>
                    <a:pt x="16648" y="0"/>
                  </a:moveTo>
                  <a:cubicBezTo>
                    <a:pt x="16588" y="0"/>
                    <a:pt x="16524" y="10"/>
                    <a:pt x="16457" y="30"/>
                  </a:cubicBezTo>
                  <a:cubicBezTo>
                    <a:pt x="15122" y="464"/>
                    <a:pt x="13855" y="964"/>
                    <a:pt x="12620" y="1631"/>
                  </a:cubicBezTo>
                  <a:cubicBezTo>
                    <a:pt x="11887" y="2032"/>
                    <a:pt x="11253" y="2332"/>
                    <a:pt x="10853" y="3099"/>
                  </a:cubicBezTo>
                  <a:cubicBezTo>
                    <a:pt x="9885" y="5034"/>
                    <a:pt x="9785" y="7302"/>
                    <a:pt x="9018" y="9304"/>
                  </a:cubicBezTo>
                  <a:cubicBezTo>
                    <a:pt x="8351" y="11072"/>
                    <a:pt x="6483" y="11739"/>
                    <a:pt x="4848" y="12539"/>
                  </a:cubicBezTo>
                  <a:cubicBezTo>
                    <a:pt x="3481" y="13206"/>
                    <a:pt x="2080" y="13874"/>
                    <a:pt x="645" y="14474"/>
                  </a:cubicBezTo>
                  <a:cubicBezTo>
                    <a:pt x="0" y="14738"/>
                    <a:pt x="412" y="15594"/>
                    <a:pt x="1019" y="15594"/>
                  </a:cubicBezTo>
                  <a:cubicBezTo>
                    <a:pt x="1103" y="15594"/>
                    <a:pt x="1190" y="15578"/>
                    <a:pt x="1279" y="15541"/>
                  </a:cubicBezTo>
                  <a:cubicBezTo>
                    <a:pt x="2647" y="14941"/>
                    <a:pt x="4014" y="14341"/>
                    <a:pt x="5382" y="13673"/>
                  </a:cubicBezTo>
                  <a:cubicBezTo>
                    <a:pt x="6816" y="12973"/>
                    <a:pt x="8818" y="12206"/>
                    <a:pt x="9685" y="10805"/>
                  </a:cubicBezTo>
                  <a:cubicBezTo>
                    <a:pt x="10752" y="9037"/>
                    <a:pt x="10986" y="6735"/>
                    <a:pt x="11553" y="4767"/>
                  </a:cubicBezTo>
                  <a:cubicBezTo>
                    <a:pt x="11820" y="3866"/>
                    <a:pt x="11987" y="3399"/>
                    <a:pt x="12821" y="2966"/>
                  </a:cubicBezTo>
                  <a:cubicBezTo>
                    <a:pt x="14088" y="2265"/>
                    <a:pt x="15389" y="1698"/>
                    <a:pt x="16790" y="1231"/>
                  </a:cubicBezTo>
                  <a:cubicBezTo>
                    <a:pt x="17459" y="1018"/>
                    <a:pt x="17269" y="0"/>
                    <a:pt x="16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;p15">
              <a:extLst>
                <a:ext uri="{FF2B5EF4-FFF2-40B4-BE49-F238E27FC236}">
                  <a16:creationId xmlns:a16="http://schemas.microsoft.com/office/drawing/2014/main" id="{FE92F7D7-E080-465C-A314-66A8ABC72B27}"/>
                </a:ext>
              </a:extLst>
            </p:cNvPr>
            <p:cNvSpPr/>
            <p:nvPr/>
          </p:nvSpPr>
          <p:spPr>
            <a:xfrm>
              <a:off x="1528228" y="4498336"/>
              <a:ext cx="545120" cy="112018"/>
            </a:xfrm>
            <a:custGeom>
              <a:avLst/>
              <a:gdLst/>
              <a:ahLst/>
              <a:cxnLst/>
              <a:rect l="l" t="t" r="r" b="b"/>
              <a:pathLst>
                <a:path w="20244" h="4160" extrusionOk="0">
                  <a:moveTo>
                    <a:pt x="8291" y="1"/>
                  </a:moveTo>
                  <a:cubicBezTo>
                    <a:pt x="7934" y="1"/>
                    <a:pt x="7574" y="62"/>
                    <a:pt x="7227" y="123"/>
                  </a:cubicBezTo>
                  <a:cubicBezTo>
                    <a:pt x="4892" y="590"/>
                    <a:pt x="2590" y="1791"/>
                    <a:pt x="589" y="2992"/>
                  </a:cubicBezTo>
                  <a:cubicBezTo>
                    <a:pt x="0" y="3328"/>
                    <a:pt x="353" y="4159"/>
                    <a:pt x="897" y="4159"/>
                  </a:cubicBezTo>
                  <a:cubicBezTo>
                    <a:pt x="1000" y="4159"/>
                    <a:pt x="1110" y="4129"/>
                    <a:pt x="1222" y="4060"/>
                  </a:cubicBezTo>
                  <a:cubicBezTo>
                    <a:pt x="3191" y="2892"/>
                    <a:pt x="5592" y="1491"/>
                    <a:pt x="7927" y="1258"/>
                  </a:cubicBezTo>
                  <a:cubicBezTo>
                    <a:pt x="7994" y="1252"/>
                    <a:pt x="8057" y="1250"/>
                    <a:pt x="8118" y="1250"/>
                  </a:cubicBezTo>
                  <a:cubicBezTo>
                    <a:pt x="8821" y="1250"/>
                    <a:pt x="9181" y="1592"/>
                    <a:pt x="9795" y="1991"/>
                  </a:cubicBezTo>
                  <a:cubicBezTo>
                    <a:pt x="10696" y="2559"/>
                    <a:pt x="11663" y="2992"/>
                    <a:pt x="12731" y="3126"/>
                  </a:cubicBezTo>
                  <a:cubicBezTo>
                    <a:pt x="12936" y="3149"/>
                    <a:pt x="13140" y="3160"/>
                    <a:pt x="13343" y="3160"/>
                  </a:cubicBezTo>
                  <a:cubicBezTo>
                    <a:pt x="14296" y="3160"/>
                    <a:pt x="15226" y="2916"/>
                    <a:pt x="16133" y="2559"/>
                  </a:cubicBezTo>
                  <a:cubicBezTo>
                    <a:pt x="17267" y="2125"/>
                    <a:pt x="18535" y="1891"/>
                    <a:pt x="19636" y="1358"/>
                  </a:cubicBezTo>
                  <a:cubicBezTo>
                    <a:pt x="20244" y="1039"/>
                    <a:pt x="19872" y="193"/>
                    <a:pt x="19283" y="193"/>
                  </a:cubicBezTo>
                  <a:cubicBezTo>
                    <a:pt x="19193" y="193"/>
                    <a:pt x="19099" y="213"/>
                    <a:pt x="19002" y="257"/>
                  </a:cubicBezTo>
                  <a:cubicBezTo>
                    <a:pt x="17868" y="857"/>
                    <a:pt x="16467" y="1157"/>
                    <a:pt x="15266" y="1558"/>
                  </a:cubicBezTo>
                  <a:cubicBezTo>
                    <a:pt x="14634" y="1773"/>
                    <a:pt x="14017" y="1890"/>
                    <a:pt x="13407" y="1890"/>
                  </a:cubicBezTo>
                  <a:cubicBezTo>
                    <a:pt x="12696" y="1890"/>
                    <a:pt x="11996" y="1732"/>
                    <a:pt x="11296" y="1391"/>
                  </a:cubicBezTo>
                  <a:cubicBezTo>
                    <a:pt x="10496" y="1024"/>
                    <a:pt x="9829" y="290"/>
                    <a:pt x="8961" y="90"/>
                  </a:cubicBezTo>
                  <a:cubicBezTo>
                    <a:pt x="8741" y="25"/>
                    <a:pt x="8517" y="1"/>
                    <a:pt x="8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1;p15">
              <a:extLst>
                <a:ext uri="{FF2B5EF4-FFF2-40B4-BE49-F238E27FC236}">
                  <a16:creationId xmlns:a16="http://schemas.microsoft.com/office/drawing/2014/main" id="{5D9CE5E4-D557-49B6-AB96-311565D8DC08}"/>
                </a:ext>
              </a:extLst>
            </p:cNvPr>
            <p:cNvSpPr/>
            <p:nvPr/>
          </p:nvSpPr>
          <p:spPr>
            <a:xfrm>
              <a:off x="2217734" y="3875368"/>
              <a:ext cx="67400" cy="39772"/>
            </a:xfrm>
            <a:custGeom>
              <a:avLst/>
              <a:gdLst/>
              <a:ahLst/>
              <a:cxnLst/>
              <a:rect l="l" t="t" r="r" b="b"/>
              <a:pathLst>
                <a:path w="2503" h="1477" extrusionOk="0">
                  <a:moveTo>
                    <a:pt x="2021" y="0"/>
                  </a:moveTo>
                  <a:cubicBezTo>
                    <a:pt x="1710" y="0"/>
                    <a:pt x="1366" y="203"/>
                    <a:pt x="1135" y="342"/>
                  </a:cubicBezTo>
                  <a:cubicBezTo>
                    <a:pt x="935" y="475"/>
                    <a:pt x="734" y="609"/>
                    <a:pt x="568" y="776"/>
                  </a:cubicBezTo>
                  <a:cubicBezTo>
                    <a:pt x="367" y="942"/>
                    <a:pt x="234" y="1243"/>
                    <a:pt x="34" y="1409"/>
                  </a:cubicBezTo>
                  <a:cubicBezTo>
                    <a:pt x="1" y="1409"/>
                    <a:pt x="34" y="1476"/>
                    <a:pt x="67" y="1476"/>
                  </a:cubicBezTo>
                  <a:cubicBezTo>
                    <a:pt x="267" y="1409"/>
                    <a:pt x="468" y="1443"/>
                    <a:pt x="634" y="1376"/>
                  </a:cubicBezTo>
                  <a:cubicBezTo>
                    <a:pt x="868" y="1276"/>
                    <a:pt x="1068" y="1176"/>
                    <a:pt x="1268" y="1043"/>
                  </a:cubicBezTo>
                  <a:cubicBezTo>
                    <a:pt x="1435" y="942"/>
                    <a:pt x="1635" y="842"/>
                    <a:pt x="1869" y="776"/>
                  </a:cubicBezTo>
                  <a:cubicBezTo>
                    <a:pt x="2069" y="709"/>
                    <a:pt x="2235" y="709"/>
                    <a:pt x="2402" y="542"/>
                  </a:cubicBezTo>
                  <a:cubicBezTo>
                    <a:pt x="2469" y="409"/>
                    <a:pt x="2502" y="242"/>
                    <a:pt x="2402" y="142"/>
                  </a:cubicBezTo>
                  <a:cubicBezTo>
                    <a:pt x="2290" y="40"/>
                    <a:pt x="2159" y="0"/>
                    <a:pt x="2021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2;p15">
              <a:extLst>
                <a:ext uri="{FF2B5EF4-FFF2-40B4-BE49-F238E27FC236}">
                  <a16:creationId xmlns:a16="http://schemas.microsoft.com/office/drawing/2014/main" id="{36A8BED9-9675-4157-94A5-003977EE4904}"/>
                </a:ext>
              </a:extLst>
            </p:cNvPr>
            <p:cNvSpPr/>
            <p:nvPr/>
          </p:nvSpPr>
          <p:spPr>
            <a:xfrm>
              <a:off x="2286911" y="4000339"/>
              <a:ext cx="79786" cy="43138"/>
            </a:xfrm>
            <a:custGeom>
              <a:avLst/>
              <a:gdLst/>
              <a:ahLst/>
              <a:cxnLst/>
              <a:rect l="l" t="t" r="r" b="b"/>
              <a:pathLst>
                <a:path w="2963" h="1602" extrusionOk="0">
                  <a:moveTo>
                    <a:pt x="2701" y="1"/>
                  </a:moveTo>
                  <a:cubicBezTo>
                    <a:pt x="2690" y="1"/>
                    <a:pt x="2679" y="2"/>
                    <a:pt x="2669" y="4"/>
                  </a:cubicBezTo>
                  <a:cubicBezTo>
                    <a:pt x="2168" y="37"/>
                    <a:pt x="1735" y="338"/>
                    <a:pt x="1301" y="605"/>
                  </a:cubicBezTo>
                  <a:cubicBezTo>
                    <a:pt x="867" y="838"/>
                    <a:pt x="334" y="1038"/>
                    <a:pt x="0" y="1438"/>
                  </a:cubicBezTo>
                  <a:cubicBezTo>
                    <a:pt x="0" y="1438"/>
                    <a:pt x="0" y="1505"/>
                    <a:pt x="33" y="1539"/>
                  </a:cubicBezTo>
                  <a:cubicBezTo>
                    <a:pt x="149" y="1583"/>
                    <a:pt x="271" y="1601"/>
                    <a:pt x="396" y="1601"/>
                  </a:cubicBezTo>
                  <a:cubicBezTo>
                    <a:pt x="741" y="1601"/>
                    <a:pt x="1107" y="1461"/>
                    <a:pt x="1401" y="1338"/>
                  </a:cubicBezTo>
                  <a:cubicBezTo>
                    <a:pt x="1935" y="1105"/>
                    <a:pt x="2535" y="838"/>
                    <a:pt x="2869" y="371"/>
                  </a:cubicBezTo>
                  <a:cubicBezTo>
                    <a:pt x="2962" y="215"/>
                    <a:pt x="2852" y="1"/>
                    <a:pt x="2701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3;p15">
              <a:extLst>
                <a:ext uri="{FF2B5EF4-FFF2-40B4-BE49-F238E27FC236}">
                  <a16:creationId xmlns:a16="http://schemas.microsoft.com/office/drawing/2014/main" id="{482ACFED-7541-44B5-B2A9-99C8619C9BAF}"/>
                </a:ext>
              </a:extLst>
            </p:cNvPr>
            <p:cNvSpPr/>
            <p:nvPr/>
          </p:nvSpPr>
          <p:spPr>
            <a:xfrm>
              <a:off x="2360557" y="4114458"/>
              <a:ext cx="91527" cy="49358"/>
            </a:xfrm>
            <a:custGeom>
              <a:avLst/>
              <a:gdLst/>
              <a:ahLst/>
              <a:cxnLst/>
              <a:rect l="l" t="t" r="r" b="b"/>
              <a:pathLst>
                <a:path w="3399" h="1833" extrusionOk="0">
                  <a:moveTo>
                    <a:pt x="3011" y="0"/>
                  </a:moveTo>
                  <a:cubicBezTo>
                    <a:pt x="2997" y="0"/>
                    <a:pt x="2983" y="1"/>
                    <a:pt x="2969" y="2"/>
                  </a:cubicBezTo>
                  <a:cubicBezTo>
                    <a:pt x="2369" y="69"/>
                    <a:pt x="1702" y="403"/>
                    <a:pt x="1101" y="636"/>
                  </a:cubicBezTo>
                  <a:cubicBezTo>
                    <a:pt x="667" y="803"/>
                    <a:pt x="34" y="1070"/>
                    <a:pt x="0" y="1604"/>
                  </a:cubicBezTo>
                  <a:cubicBezTo>
                    <a:pt x="0" y="1704"/>
                    <a:pt x="67" y="1770"/>
                    <a:pt x="167" y="1804"/>
                  </a:cubicBezTo>
                  <a:cubicBezTo>
                    <a:pt x="237" y="1824"/>
                    <a:pt x="313" y="1833"/>
                    <a:pt x="393" y="1833"/>
                  </a:cubicBezTo>
                  <a:cubicBezTo>
                    <a:pt x="839" y="1833"/>
                    <a:pt x="1400" y="1555"/>
                    <a:pt x="1768" y="1470"/>
                  </a:cubicBezTo>
                  <a:cubicBezTo>
                    <a:pt x="2335" y="1337"/>
                    <a:pt x="3036" y="1103"/>
                    <a:pt x="3303" y="570"/>
                  </a:cubicBezTo>
                  <a:cubicBezTo>
                    <a:pt x="3398" y="346"/>
                    <a:pt x="3311" y="0"/>
                    <a:pt x="3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;p15">
              <a:extLst>
                <a:ext uri="{FF2B5EF4-FFF2-40B4-BE49-F238E27FC236}">
                  <a16:creationId xmlns:a16="http://schemas.microsoft.com/office/drawing/2014/main" id="{2CE5C21E-D8B9-41F5-9FCE-09BDEBF48B16}"/>
                </a:ext>
              </a:extLst>
            </p:cNvPr>
            <p:cNvSpPr/>
            <p:nvPr/>
          </p:nvSpPr>
          <p:spPr>
            <a:xfrm>
              <a:off x="-96092" y="4235147"/>
              <a:ext cx="1455162" cy="1325210"/>
            </a:xfrm>
            <a:custGeom>
              <a:avLst/>
              <a:gdLst/>
              <a:ahLst/>
              <a:cxnLst/>
              <a:rect l="l" t="t" r="r" b="b"/>
              <a:pathLst>
                <a:path w="54040" h="49214" extrusionOk="0">
                  <a:moveTo>
                    <a:pt x="42838" y="1"/>
                  </a:moveTo>
                  <a:cubicBezTo>
                    <a:pt x="42747" y="1"/>
                    <a:pt x="42655" y="8"/>
                    <a:pt x="42564" y="24"/>
                  </a:cubicBezTo>
                  <a:cubicBezTo>
                    <a:pt x="39395" y="557"/>
                    <a:pt x="2702" y="17937"/>
                    <a:pt x="2702" y="17937"/>
                  </a:cubicBezTo>
                  <a:cubicBezTo>
                    <a:pt x="2702" y="17937"/>
                    <a:pt x="1135" y="18237"/>
                    <a:pt x="2602" y="18737"/>
                  </a:cubicBezTo>
                  <a:cubicBezTo>
                    <a:pt x="4070" y="19271"/>
                    <a:pt x="0" y="48859"/>
                    <a:pt x="0" y="48859"/>
                  </a:cubicBezTo>
                  <a:cubicBezTo>
                    <a:pt x="0" y="48859"/>
                    <a:pt x="778" y="49214"/>
                    <a:pt x="1732" y="49214"/>
                  </a:cubicBezTo>
                  <a:cubicBezTo>
                    <a:pt x="2117" y="49214"/>
                    <a:pt x="2532" y="49155"/>
                    <a:pt x="2936" y="48992"/>
                  </a:cubicBezTo>
                  <a:cubicBezTo>
                    <a:pt x="4304" y="48458"/>
                    <a:pt x="54006" y="24408"/>
                    <a:pt x="54039" y="23440"/>
                  </a:cubicBezTo>
                  <a:cubicBezTo>
                    <a:pt x="54039" y="22473"/>
                    <a:pt x="48835" y="8496"/>
                    <a:pt x="48835" y="8496"/>
                  </a:cubicBezTo>
                  <a:cubicBezTo>
                    <a:pt x="48835" y="8496"/>
                    <a:pt x="45909" y="1"/>
                    <a:pt x="42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;p15">
              <a:extLst>
                <a:ext uri="{FF2B5EF4-FFF2-40B4-BE49-F238E27FC236}">
                  <a16:creationId xmlns:a16="http://schemas.microsoft.com/office/drawing/2014/main" id="{92CD52E9-659E-4A28-9EF5-430466E5604B}"/>
                </a:ext>
              </a:extLst>
            </p:cNvPr>
            <p:cNvSpPr/>
            <p:nvPr/>
          </p:nvSpPr>
          <p:spPr>
            <a:xfrm>
              <a:off x="1103932" y="4177387"/>
              <a:ext cx="471608" cy="653530"/>
            </a:xfrm>
            <a:custGeom>
              <a:avLst/>
              <a:gdLst/>
              <a:ahLst/>
              <a:cxnLst/>
              <a:rect l="l" t="t" r="r" b="b"/>
              <a:pathLst>
                <a:path w="17514" h="24270" extrusionOk="0">
                  <a:moveTo>
                    <a:pt x="7977" y="1"/>
                  </a:moveTo>
                  <a:cubicBezTo>
                    <a:pt x="7832" y="1"/>
                    <a:pt x="7675" y="21"/>
                    <a:pt x="7506" y="67"/>
                  </a:cubicBezTo>
                  <a:cubicBezTo>
                    <a:pt x="6172" y="467"/>
                    <a:pt x="3136" y="1568"/>
                    <a:pt x="3136" y="1568"/>
                  </a:cubicBezTo>
                  <a:cubicBezTo>
                    <a:pt x="3136" y="1568"/>
                    <a:pt x="1" y="2202"/>
                    <a:pt x="768" y="3703"/>
                  </a:cubicBezTo>
                  <a:cubicBezTo>
                    <a:pt x="1535" y="5171"/>
                    <a:pt x="4437" y="12676"/>
                    <a:pt x="5171" y="14077"/>
                  </a:cubicBezTo>
                  <a:cubicBezTo>
                    <a:pt x="5938" y="15478"/>
                    <a:pt x="8173" y="23417"/>
                    <a:pt x="8940" y="24084"/>
                  </a:cubicBezTo>
                  <a:cubicBezTo>
                    <a:pt x="9090" y="24214"/>
                    <a:pt x="9266" y="24270"/>
                    <a:pt x="9469" y="24270"/>
                  </a:cubicBezTo>
                  <a:cubicBezTo>
                    <a:pt x="10305" y="24270"/>
                    <a:pt x="11591" y="23327"/>
                    <a:pt x="13310" y="22817"/>
                  </a:cubicBezTo>
                  <a:cubicBezTo>
                    <a:pt x="15412" y="22183"/>
                    <a:pt x="17513" y="21316"/>
                    <a:pt x="16879" y="19615"/>
                  </a:cubicBezTo>
                  <a:cubicBezTo>
                    <a:pt x="16246" y="17913"/>
                    <a:pt x="9441" y="968"/>
                    <a:pt x="9441" y="968"/>
                  </a:cubicBezTo>
                  <a:cubicBezTo>
                    <a:pt x="9441" y="968"/>
                    <a:pt x="8983" y="1"/>
                    <a:pt x="7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6;p15">
              <a:extLst>
                <a:ext uri="{FF2B5EF4-FFF2-40B4-BE49-F238E27FC236}">
                  <a16:creationId xmlns:a16="http://schemas.microsoft.com/office/drawing/2014/main" id="{AA01002B-F3D5-44CE-B089-A997B5C862EB}"/>
                </a:ext>
              </a:extLst>
            </p:cNvPr>
            <p:cNvSpPr/>
            <p:nvPr/>
          </p:nvSpPr>
          <p:spPr>
            <a:xfrm>
              <a:off x="1315932" y="4157838"/>
              <a:ext cx="285808" cy="602718"/>
            </a:xfrm>
            <a:custGeom>
              <a:avLst/>
              <a:gdLst/>
              <a:ahLst/>
              <a:cxnLst/>
              <a:rect l="l" t="t" r="r" b="b"/>
              <a:pathLst>
                <a:path w="10614" h="22383" extrusionOk="0">
                  <a:moveTo>
                    <a:pt x="974" y="0"/>
                  </a:moveTo>
                  <a:cubicBezTo>
                    <a:pt x="487" y="0"/>
                    <a:pt x="0" y="594"/>
                    <a:pt x="300" y="1093"/>
                  </a:cubicBezTo>
                  <a:cubicBezTo>
                    <a:pt x="2168" y="4329"/>
                    <a:pt x="3236" y="7965"/>
                    <a:pt x="4570" y="11401"/>
                  </a:cubicBezTo>
                  <a:cubicBezTo>
                    <a:pt x="5938" y="14837"/>
                    <a:pt x="7172" y="18272"/>
                    <a:pt x="8473" y="21708"/>
                  </a:cubicBezTo>
                  <a:cubicBezTo>
                    <a:pt x="8647" y="22177"/>
                    <a:pt x="9052" y="22382"/>
                    <a:pt x="9449" y="22382"/>
                  </a:cubicBezTo>
                  <a:cubicBezTo>
                    <a:pt x="10041" y="22382"/>
                    <a:pt x="10614" y="21926"/>
                    <a:pt x="10374" y="21208"/>
                  </a:cubicBezTo>
                  <a:cubicBezTo>
                    <a:pt x="9173" y="17505"/>
                    <a:pt x="7672" y="13869"/>
                    <a:pt x="6204" y="10300"/>
                  </a:cubicBezTo>
                  <a:cubicBezTo>
                    <a:pt x="4837" y="6998"/>
                    <a:pt x="3836" y="2961"/>
                    <a:pt x="1434" y="226"/>
                  </a:cubicBezTo>
                  <a:cubicBezTo>
                    <a:pt x="1300" y="67"/>
                    <a:pt x="1137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7;p15">
              <a:extLst>
                <a:ext uri="{FF2B5EF4-FFF2-40B4-BE49-F238E27FC236}">
                  <a16:creationId xmlns:a16="http://schemas.microsoft.com/office/drawing/2014/main" id="{A7AD9BF3-CC28-44FE-B1D9-A99FF2D5E3B9}"/>
                </a:ext>
              </a:extLst>
            </p:cNvPr>
            <p:cNvSpPr/>
            <p:nvPr/>
          </p:nvSpPr>
          <p:spPr>
            <a:xfrm>
              <a:off x="1114083" y="4156034"/>
              <a:ext cx="239574" cy="107629"/>
            </a:xfrm>
            <a:custGeom>
              <a:avLst/>
              <a:gdLst/>
              <a:ahLst/>
              <a:cxnLst/>
              <a:rect l="l" t="t" r="r" b="b"/>
              <a:pathLst>
                <a:path w="8897" h="3997" extrusionOk="0">
                  <a:moveTo>
                    <a:pt x="7921" y="0"/>
                  </a:moveTo>
                  <a:cubicBezTo>
                    <a:pt x="6683" y="0"/>
                    <a:pt x="5392" y="577"/>
                    <a:pt x="4260" y="994"/>
                  </a:cubicBezTo>
                  <a:cubicBezTo>
                    <a:pt x="2859" y="1494"/>
                    <a:pt x="1425" y="2061"/>
                    <a:pt x="324" y="3095"/>
                  </a:cubicBezTo>
                  <a:cubicBezTo>
                    <a:pt x="0" y="3390"/>
                    <a:pt x="274" y="3996"/>
                    <a:pt x="688" y="3996"/>
                  </a:cubicBezTo>
                  <a:cubicBezTo>
                    <a:pt x="742" y="3996"/>
                    <a:pt x="799" y="3986"/>
                    <a:pt x="858" y="3962"/>
                  </a:cubicBezTo>
                  <a:cubicBezTo>
                    <a:pt x="2226" y="3495"/>
                    <a:pt x="3493" y="2795"/>
                    <a:pt x="4861" y="2328"/>
                  </a:cubicBezTo>
                  <a:cubicBezTo>
                    <a:pt x="6028" y="1928"/>
                    <a:pt x="7496" y="1794"/>
                    <a:pt x="8530" y="1094"/>
                  </a:cubicBezTo>
                  <a:cubicBezTo>
                    <a:pt x="8864" y="860"/>
                    <a:pt x="8897" y="126"/>
                    <a:pt x="8363" y="26"/>
                  </a:cubicBezTo>
                  <a:cubicBezTo>
                    <a:pt x="8217" y="8"/>
                    <a:pt x="8069" y="0"/>
                    <a:pt x="7921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;p15">
              <a:extLst>
                <a:ext uri="{FF2B5EF4-FFF2-40B4-BE49-F238E27FC236}">
                  <a16:creationId xmlns:a16="http://schemas.microsoft.com/office/drawing/2014/main" id="{A3DCCEB5-293E-4688-96AC-26A9A336AF6A}"/>
                </a:ext>
              </a:extLst>
            </p:cNvPr>
            <p:cNvSpPr/>
            <p:nvPr/>
          </p:nvSpPr>
          <p:spPr>
            <a:xfrm>
              <a:off x="1332358" y="4715022"/>
              <a:ext cx="266959" cy="136388"/>
            </a:xfrm>
            <a:custGeom>
              <a:avLst/>
              <a:gdLst/>
              <a:ahLst/>
              <a:cxnLst/>
              <a:rect l="l" t="t" r="r" b="b"/>
              <a:pathLst>
                <a:path w="9914" h="5065" extrusionOk="0">
                  <a:moveTo>
                    <a:pt x="8774" y="0"/>
                  </a:moveTo>
                  <a:cubicBezTo>
                    <a:pt x="8656" y="0"/>
                    <a:pt x="8528" y="26"/>
                    <a:pt x="8396" y="82"/>
                  </a:cubicBezTo>
                  <a:cubicBezTo>
                    <a:pt x="7062" y="683"/>
                    <a:pt x="5795" y="1483"/>
                    <a:pt x="4460" y="2117"/>
                  </a:cubicBezTo>
                  <a:cubicBezTo>
                    <a:pt x="3193" y="2717"/>
                    <a:pt x="1892" y="3184"/>
                    <a:pt x="658" y="3818"/>
                  </a:cubicBezTo>
                  <a:cubicBezTo>
                    <a:pt x="0" y="4162"/>
                    <a:pt x="400" y="5065"/>
                    <a:pt x="1058" y="5065"/>
                  </a:cubicBezTo>
                  <a:cubicBezTo>
                    <a:pt x="1101" y="5065"/>
                    <a:pt x="1146" y="5061"/>
                    <a:pt x="1191" y="5052"/>
                  </a:cubicBezTo>
                  <a:cubicBezTo>
                    <a:pt x="3893" y="4485"/>
                    <a:pt x="6962" y="3018"/>
                    <a:pt x="9197" y="1450"/>
                  </a:cubicBezTo>
                  <a:cubicBezTo>
                    <a:pt x="9913" y="934"/>
                    <a:pt x="9498" y="0"/>
                    <a:pt x="8774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9;p15">
              <a:extLst>
                <a:ext uri="{FF2B5EF4-FFF2-40B4-BE49-F238E27FC236}">
                  <a16:creationId xmlns:a16="http://schemas.microsoft.com/office/drawing/2014/main" id="{E53ED66B-BEAE-46E7-B82A-EB82E99656F3}"/>
                </a:ext>
              </a:extLst>
            </p:cNvPr>
            <p:cNvSpPr/>
            <p:nvPr/>
          </p:nvSpPr>
          <p:spPr>
            <a:xfrm>
              <a:off x="-114645" y="4869693"/>
              <a:ext cx="1499835" cy="720715"/>
            </a:xfrm>
            <a:custGeom>
              <a:avLst/>
              <a:gdLst/>
              <a:ahLst/>
              <a:cxnLst/>
              <a:rect l="l" t="t" r="r" b="b"/>
              <a:pathLst>
                <a:path w="55699" h="26765" extrusionOk="0">
                  <a:moveTo>
                    <a:pt x="54543" y="1"/>
                  </a:moveTo>
                  <a:cubicBezTo>
                    <a:pt x="54421" y="1"/>
                    <a:pt x="54292" y="34"/>
                    <a:pt x="54161" y="109"/>
                  </a:cubicBezTo>
                  <a:cubicBezTo>
                    <a:pt x="52226" y="1210"/>
                    <a:pt x="50091" y="2077"/>
                    <a:pt x="48090" y="3044"/>
                  </a:cubicBezTo>
                  <a:cubicBezTo>
                    <a:pt x="43987" y="5046"/>
                    <a:pt x="39884" y="7014"/>
                    <a:pt x="35748" y="8949"/>
                  </a:cubicBezTo>
                  <a:cubicBezTo>
                    <a:pt x="26541" y="13352"/>
                    <a:pt x="17335" y="17688"/>
                    <a:pt x="8095" y="22025"/>
                  </a:cubicBezTo>
                  <a:cubicBezTo>
                    <a:pt x="5726" y="23125"/>
                    <a:pt x="2991" y="24593"/>
                    <a:pt x="756" y="25427"/>
                  </a:cubicBezTo>
                  <a:cubicBezTo>
                    <a:pt x="1" y="25699"/>
                    <a:pt x="203" y="26765"/>
                    <a:pt x="868" y="26765"/>
                  </a:cubicBezTo>
                  <a:cubicBezTo>
                    <a:pt x="937" y="26765"/>
                    <a:pt x="1011" y="26753"/>
                    <a:pt x="1090" y="26728"/>
                  </a:cubicBezTo>
                  <a:cubicBezTo>
                    <a:pt x="3158" y="26061"/>
                    <a:pt x="5159" y="25060"/>
                    <a:pt x="7127" y="24160"/>
                  </a:cubicBezTo>
                  <a:cubicBezTo>
                    <a:pt x="11297" y="22258"/>
                    <a:pt x="15500" y="20323"/>
                    <a:pt x="19670" y="18355"/>
                  </a:cubicBezTo>
                  <a:cubicBezTo>
                    <a:pt x="28943" y="14019"/>
                    <a:pt x="38216" y="9616"/>
                    <a:pt x="47490" y="5179"/>
                  </a:cubicBezTo>
                  <a:cubicBezTo>
                    <a:pt x="49991" y="3978"/>
                    <a:pt x="52527" y="2844"/>
                    <a:pt x="54962" y="1477"/>
                  </a:cubicBezTo>
                  <a:cubicBezTo>
                    <a:pt x="55698" y="1052"/>
                    <a:pt x="55232" y="1"/>
                    <a:pt x="54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0;p15">
              <a:extLst>
                <a:ext uri="{FF2B5EF4-FFF2-40B4-BE49-F238E27FC236}">
                  <a16:creationId xmlns:a16="http://schemas.microsoft.com/office/drawing/2014/main" id="{CDB948C8-A456-40E6-92DF-9929CD49C8C3}"/>
                </a:ext>
              </a:extLst>
            </p:cNvPr>
            <p:cNvSpPr/>
            <p:nvPr/>
          </p:nvSpPr>
          <p:spPr>
            <a:xfrm>
              <a:off x="-93669" y="4201730"/>
              <a:ext cx="1481470" cy="698984"/>
            </a:xfrm>
            <a:custGeom>
              <a:avLst/>
              <a:gdLst/>
              <a:ahLst/>
              <a:cxnLst/>
              <a:rect l="l" t="t" r="r" b="b"/>
              <a:pathLst>
                <a:path w="55017" h="25958" extrusionOk="0">
                  <a:moveTo>
                    <a:pt x="43634" y="1"/>
                  </a:moveTo>
                  <a:cubicBezTo>
                    <a:pt x="42873" y="1"/>
                    <a:pt x="42089" y="345"/>
                    <a:pt x="41407" y="631"/>
                  </a:cubicBezTo>
                  <a:cubicBezTo>
                    <a:pt x="41418" y="625"/>
                    <a:pt x="41422" y="623"/>
                    <a:pt x="41420" y="623"/>
                  </a:cubicBezTo>
                  <a:cubicBezTo>
                    <a:pt x="41401" y="623"/>
                    <a:pt x="40651" y="939"/>
                    <a:pt x="40406" y="1031"/>
                  </a:cubicBezTo>
                  <a:cubicBezTo>
                    <a:pt x="39739" y="1331"/>
                    <a:pt x="39072" y="1598"/>
                    <a:pt x="38405" y="1898"/>
                  </a:cubicBezTo>
                  <a:cubicBezTo>
                    <a:pt x="29198" y="5968"/>
                    <a:pt x="20125" y="10238"/>
                    <a:pt x="10952" y="14307"/>
                  </a:cubicBezTo>
                  <a:cubicBezTo>
                    <a:pt x="7316" y="15942"/>
                    <a:pt x="3646" y="17376"/>
                    <a:pt x="377" y="19678"/>
                  </a:cubicBezTo>
                  <a:cubicBezTo>
                    <a:pt x="0" y="19961"/>
                    <a:pt x="215" y="20451"/>
                    <a:pt x="632" y="20451"/>
                  </a:cubicBezTo>
                  <a:cubicBezTo>
                    <a:pt x="658" y="20451"/>
                    <a:pt x="684" y="20449"/>
                    <a:pt x="711" y="20445"/>
                  </a:cubicBezTo>
                  <a:cubicBezTo>
                    <a:pt x="3780" y="19978"/>
                    <a:pt x="6549" y="18610"/>
                    <a:pt x="9351" y="17310"/>
                  </a:cubicBezTo>
                  <a:cubicBezTo>
                    <a:pt x="13987" y="15175"/>
                    <a:pt x="18590" y="13006"/>
                    <a:pt x="23227" y="10905"/>
                  </a:cubicBezTo>
                  <a:cubicBezTo>
                    <a:pt x="27597" y="8903"/>
                    <a:pt x="32000" y="6902"/>
                    <a:pt x="36403" y="4967"/>
                  </a:cubicBezTo>
                  <a:cubicBezTo>
                    <a:pt x="37838" y="4334"/>
                    <a:pt x="39305" y="3700"/>
                    <a:pt x="40773" y="3066"/>
                  </a:cubicBezTo>
                  <a:cubicBezTo>
                    <a:pt x="41173" y="2899"/>
                    <a:pt x="41574" y="2732"/>
                    <a:pt x="41974" y="2566"/>
                  </a:cubicBezTo>
                  <a:cubicBezTo>
                    <a:pt x="42241" y="2466"/>
                    <a:pt x="42508" y="2332"/>
                    <a:pt x="42774" y="2232"/>
                  </a:cubicBezTo>
                  <a:cubicBezTo>
                    <a:pt x="42938" y="2171"/>
                    <a:pt x="43083" y="2144"/>
                    <a:pt x="43211" y="2144"/>
                  </a:cubicBezTo>
                  <a:cubicBezTo>
                    <a:pt x="43788" y="2144"/>
                    <a:pt x="44048" y="2699"/>
                    <a:pt x="44376" y="3299"/>
                  </a:cubicBezTo>
                  <a:cubicBezTo>
                    <a:pt x="48312" y="10304"/>
                    <a:pt x="49779" y="18344"/>
                    <a:pt x="53315" y="25515"/>
                  </a:cubicBezTo>
                  <a:cubicBezTo>
                    <a:pt x="53472" y="25828"/>
                    <a:pt x="53722" y="25958"/>
                    <a:pt x="53977" y="25958"/>
                  </a:cubicBezTo>
                  <a:cubicBezTo>
                    <a:pt x="54485" y="25958"/>
                    <a:pt x="55016" y="25447"/>
                    <a:pt x="54883" y="24848"/>
                  </a:cubicBezTo>
                  <a:cubicBezTo>
                    <a:pt x="54183" y="21312"/>
                    <a:pt x="52481" y="18043"/>
                    <a:pt x="51247" y="14674"/>
                  </a:cubicBezTo>
                  <a:cubicBezTo>
                    <a:pt x="49846" y="10705"/>
                    <a:pt x="48412" y="6769"/>
                    <a:pt x="46510" y="2999"/>
                  </a:cubicBezTo>
                  <a:cubicBezTo>
                    <a:pt x="46077" y="2165"/>
                    <a:pt x="45576" y="864"/>
                    <a:pt x="44776" y="331"/>
                  </a:cubicBezTo>
                  <a:cubicBezTo>
                    <a:pt x="44413" y="92"/>
                    <a:pt x="44026" y="1"/>
                    <a:pt x="43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1;p15">
              <a:extLst>
                <a:ext uri="{FF2B5EF4-FFF2-40B4-BE49-F238E27FC236}">
                  <a16:creationId xmlns:a16="http://schemas.microsoft.com/office/drawing/2014/main" id="{C4FEA7FF-3713-4CE6-806A-AEED8EBA81B7}"/>
                </a:ext>
              </a:extLst>
            </p:cNvPr>
            <p:cNvSpPr/>
            <p:nvPr/>
          </p:nvSpPr>
          <p:spPr>
            <a:xfrm>
              <a:off x="1340167" y="4611324"/>
              <a:ext cx="169562" cy="131110"/>
            </a:xfrm>
            <a:custGeom>
              <a:avLst/>
              <a:gdLst/>
              <a:ahLst/>
              <a:cxnLst/>
              <a:rect l="l" t="t" r="r" b="b"/>
              <a:pathLst>
                <a:path w="6297" h="4869" extrusionOk="0">
                  <a:moveTo>
                    <a:pt x="2705" y="1073"/>
                  </a:moveTo>
                  <a:cubicBezTo>
                    <a:pt x="2883" y="1169"/>
                    <a:pt x="3063" y="1187"/>
                    <a:pt x="3239" y="1187"/>
                  </a:cubicBezTo>
                  <a:cubicBezTo>
                    <a:pt x="3338" y="1187"/>
                    <a:pt x="3436" y="1181"/>
                    <a:pt x="3532" y="1181"/>
                  </a:cubicBezTo>
                  <a:cubicBezTo>
                    <a:pt x="3820" y="1181"/>
                    <a:pt x="4087" y="1231"/>
                    <a:pt x="4304" y="1632"/>
                  </a:cubicBezTo>
                  <a:cubicBezTo>
                    <a:pt x="4604" y="2265"/>
                    <a:pt x="4437" y="3066"/>
                    <a:pt x="3903" y="3500"/>
                  </a:cubicBezTo>
                  <a:cubicBezTo>
                    <a:pt x="3636" y="3702"/>
                    <a:pt x="3260" y="3803"/>
                    <a:pt x="2881" y="3803"/>
                  </a:cubicBezTo>
                  <a:cubicBezTo>
                    <a:pt x="2074" y="3803"/>
                    <a:pt x="1253" y="3350"/>
                    <a:pt x="1435" y="2465"/>
                  </a:cubicBezTo>
                  <a:cubicBezTo>
                    <a:pt x="1535" y="2032"/>
                    <a:pt x="1835" y="1565"/>
                    <a:pt x="2102" y="1298"/>
                  </a:cubicBezTo>
                  <a:cubicBezTo>
                    <a:pt x="2284" y="1116"/>
                    <a:pt x="2528" y="1157"/>
                    <a:pt x="2705" y="1073"/>
                  </a:cubicBezTo>
                  <a:close/>
                  <a:moveTo>
                    <a:pt x="3613" y="0"/>
                  </a:moveTo>
                  <a:cubicBezTo>
                    <a:pt x="3294" y="0"/>
                    <a:pt x="2938" y="82"/>
                    <a:pt x="2714" y="283"/>
                  </a:cubicBezTo>
                  <a:lnTo>
                    <a:pt x="2714" y="283"/>
                  </a:lnTo>
                  <a:cubicBezTo>
                    <a:pt x="2556" y="154"/>
                    <a:pt x="2393" y="99"/>
                    <a:pt x="2232" y="99"/>
                  </a:cubicBezTo>
                  <a:cubicBezTo>
                    <a:pt x="1506" y="99"/>
                    <a:pt x="802" y="1217"/>
                    <a:pt x="568" y="1765"/>
                  </a:cubicBezTo>
                  <a:cubicBezTo>
                    <a:pt x="1" y="3066"/>
                    <a:pt x="768" y="4400"/>
                    <a:pt x="2102" y="4767"/>
                  </a:cubicBezTo>
                  <a:cubicBezTo>
                    <a:pt x="2349" y="4836"/>
                    <a:pt x="2593" y="4868"/>
                    <a:pt x="2832" y="4868"/>
                  </a:cubicBezTo>
                  <a:cubicBezTo>
                    <a:pt x="4781" y="4868"/>
                    <a:pt x="6297" y="2707"/>
                    <a:pt x="5138" y="864"/>
                  </a:cubicBezTo>
                  <a:cubicBezTo>
                    <a:pt x="4871" y="431"/>
                    <a:pt x="4437" y="130"/>
                    <a:pt x="3937" y="30"/>
                  </a:cubicBezTo>
                  <a:cubicBezTo>
                    <a:pt x="3839" y="11"/>
                    <a:pt x="3729" y="0"/>
                    <a:pt x="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r>
              <a:rPr lang="fr-FR" dirty="0"/>
              <a:t>Introduction d’</a:t>
            </a:r>
            <a:r>
              <a:rPr lang="fr-FR" dirty="0">
                <a:solidFill>
                  <a:srgbClr val="92D050"/>
                </a:solidFill>
              </a:rPr>
              <a:t>ORCID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 ORCID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22FF44C3-2FF6-4239-AFCF-7F4B4FE06DBA}"/>
              </a:ext>
            </a:extLst>
          </p:cNvPr>
          <p:cNvGrpSpPr/>
          <p:nvPr/>
        </p:nvGrpSpPr>
        <p:grpSpPr>
          <a:xfrm>
            <a:off x="77150" y="1124744"/>
            <a:ext cx="9036496" cy="4220212"/>
            <a:chOff x="949104" y="1395044"/>
            <a:chExt cx="7765884" cy="3436189"/>
          </a:xfrm>
        </p:grpSpPr>
        <p:grpSp>
          <p:nvGrpSpPr>
            <p:cNvPr id="68" name="Google Shape;2447;p30">
              <a:extLst>
                <a:ext uri="{FF2B5EF4-FFF2-40B4-BE49-F238E27FC236}">
                  <a16:creationId xmlns:a16="http://schemas.microsoft.com/office/drawing/2014/main" id="{3D9BACBC-2274-4F30-9DA3-B435D78EA743}"/>
                </a:ext>
              </a:extLst>
            </p:cNvPr>
            <p:cNvGrpSpPr/>
            <p:nvPr/>
          </p:nvGrpSpPr>
          <p:grpSpPr>
            <a:xfrm>
              <a:off x="949104" y="2972006"/>
              <a:ext cx="7245792" cy="164511"/>
              <a:chOff x="1493088" y="2819606"/>
              <a:chExt cx="7245792" cy="164511"/>
            </a:xfrm>
          </p:grpSpPr>
          <p:sp>
            <p:nvSpPr>
              <p:cNvPr id="126" name="Google Shape;2448;p30">
                <a:extLst>
                  <a:ext uri="{FF2B5EF4-FFF2-40B4-BE49-F238E27FC236}">
                    <a16:creationId xmlns:a16="http://schemas.microsoft.com/office/drawing/2014/main" id="{308A1CA7-EB48-42C8-A2E8-C9689960102A}"/>
                  </a:ext>
                </a:extLst>
              </p:cNvPr>
              <p:cNvSpPr/>
              <p:nvPr/>
            </p:nvSpPr>
            <p:spPr>
              <a:xfrm>
                <a:off x="1634325" y="2865225"/>
                <a:ext cx="69504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2620" h="390" extrusionOk="0">
                    <a:moveTo>
                      <a:pt x="1" y="1"/>
                    </a:moveTo>
                    <a:lnTo>
                      <a:pt x="1" y="389"/>
                    </a:lnTo>
                    <a:lnTo>
                      <a:pt x="32620" y="389"/>
                    </a:lnTo>
                    <a:lnTo>
                      <a:pt x="32620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449;p30">
                <a:extLst>
                  <a:ext uri="{FF2B5EF4-FFF2-40B4-BE49-F238E27FC236}">
                    <a16:creationId xmlns:a16="http://schemas.microsoft.com/office/drawing/2014/main" id="{E41BAAB4-E0F6-401E-B6CC-79310C1B75B2}"/>
                  </a:ext>
                </a:extLst>
              </p:cNvPr>
              <p:cNvSpPr/>
              <p:nvPr/>
            </p:nvSpPr>
            <p:spPr>
              <a:xfrm>
                <a:off x="1493088" y="2819606"/>
                <a:ext cx="165602" cy="1645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05" extrusionOk="0">
                    <a:moveTo>
                      <a:pt x="453" y="0"/>
                    </a:moveTo>
                    <a:cubicBezTo>
                      <a:pt x="206" y="0"/>
                      <a:pt x="1" y="201"/>
                      <a:pt x="1" y="453"/>
                    </a:cubicBezTo>
                    <a:cubicBezTo>
                      <a:pt x="1" y="704"/>
                      <a:pt x="206" y="905"/>
                      <a:pt x="453" y="905"/>
                    </a:cubicBezTo>
                    <a:cubicBezTo>
                      <a:pt x="705" y="905"/>
                      <a:pt x="910" y="704"/>
                      <a:pt x="910" y="453"/>
                    </a:cubicBezTo>
                    <a:cubicBezTo>
                      <a:pt x="910" y="201"/>
                      <a:pt x="705" y="0"/>
                      <a:pt x="453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450;p30">
                <a:extLst>
                  <a:ext uri="{FF2B5EF4-FFF2-40B4-BE49-F238E27FC236}">
                    <a16:creationId xmlns:a16="http://schemas.microsoft.com/office/drawing/2014/main" id="{021BB94A-7D36-437D-9109-2B968BB6E52D}"/>
                  </a:ext>
                </a:extLst>
              </p:cNvPr>
              <p:cNvSpPr/>
              <p:nvPr/>
            </p:nvSpPr>
            <p:spPr>
              <a:xfrm>
                <a:off x="8573459" y="2819606"/>
                <a:ext cx="165420" cy="164511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05" extrusionOk="0">
                    <a:moveTo>
                      <a:pt x="457" y="0"/>
                    </a:moveTo>
                    <a:cubicBezTo>
                      <a:pt x="205" y="0"/>
                      <a:pt x="0" y="201"/>
                      <a:pt x="0" y="453"/>
                    </a:cubicBezTo>
                    <a:cubicBezTo>
                      <a:pt x="0" y="704"/>
                      <a:pt x="205" y="905"/>
                      <a:pt x="457" y="905"/>
                    </a:cubicBezTo>
                    <a:cubicBezTo>
                      <a:pt x="705" y="905"/>
                      <a:pt x="910" y="704"/>
                      <a:pt x="910" y="453"/>
                    </a:cubicBezTo>
                    <a:cubicBezTo>
                      <a:pt x="910" y="201"/>
                      <a:pt x="705" y="0"/>
                      <a:pt x="457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9" name="Google Shape;2451;p30">
              <a:extLst>
                <a:ext uri="{FF2B5EF4-FFF2-40B4-BE49-F238E27FC236}">
                  <a16:creationId xmlns:a16="http://schemas.microsoft.com/office/drawing/2014/main" id="{237F2277-5DAE-4EF0-BAAC-5BDC5AE010D4}"/>
                </a:ext>
              </a:extLst>
            </p:cNvPr>
            <p:cNvGrpSpPr/>
            <p:nvPr/>
          </p:nvGrpSpPr>
          <p:grpSpPr>
            <a:xfrm>
              <a:off x="1554343" y="1877228"/>
              <a:ext cx="485173" cy="1939151"/>
              <a:chOff x="1554343" y="1877228"/>
              <a:chExt cx="485173" cy="1939151"/>
            </a:xfrm>
          </p:grpSpPr>
          <p:sp>
            <p:nvSpPr>
              <p:cNvPr id="107" name="Google Shape;2452;p30">
                <a:extLst>
                  <a:ext uri="{FF2B5EF4-FFF2-40B4-BE49-F238E27FC236}">
                    <a16:creationId xmlns:a16="http://schemas.microsoft.com/office/drawing/2014/main" id="{860BE23B-1806-48E1-8CFE-631954C8EFD8}"/>
                  </a:ext>
                </a:extLst>
              </p:cNvPr>
              <p:cNvSpPr/>
              <p:nvPr/>
            </p:nvSpPr>
            <p:spPr>
              <a:xfrm>
                <a:off x="1702586" y="2950193"/>
                <a:ext cx="208865" cy="20813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45" extrusionOk="0">
                    <a:moveTo>
                      <a:pt x="572" y="1"/>
                    </a:moveTo>
                    <a:cubicBezTo>
                      <a:pt x="257" y="1"/>
                      <a:pt x="0" y="257"/>
                      <a:pt x="0" y="573"/>
                    </a:cubicBezTo>
                    <a:cubicBezTo>
                      <a:pt x="0" y="888"/>
                      <a:pt x="257" y="1145"/>
                      <a:pt x="572" y="1145"/>
                    </a:cubicBezTo>
                    <a:cubicBezTo>
                      <a:pt x="893" y="1145"/>
                      <a:pt x="1149" y="888"/>
                      <a:pt x="1149" y="573"/>
                    </a:cubicBezTo>
                    <a:cubicBezTo>
                      <a:pt x="1149" y="257"/>
                      <a:pt x="893" y="1"/>
                      <a:pt x="572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53;p30">
                <a:extLst>
                  <a:ext uri="{FF2B5EF4-FFF2-40B4-BE49-F238E27FC236}">
                    <a16:creationId xmlns:a16="http://schemas.microsoft.com/office/drawing/2014/main" id="{5600D665-BB8D-4DD1-A94F-D86451C774E6}"/>
                  </a:ext>
                </a:extLst>
              </p:cNvPr>
              <p:cNvSpPr/>
              <p:nvPr/>
            </p:nvSpPr>
            <p:spPr>
              <a:xfrm>
                <a:off x="1711857" y="2970916"/>
                <a:ext cx="188688" cy="16596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913" extrusionOk="0">
                    <a:moveTo>
                      <a:pt x="522" y="0"/>
                    </a:moveTo>
                    <a:cubicBezTo>
                      <a:pt x="463" y="0"/>
                      <a:pt x="404" y="12"/>
                      <a:pt x="346" y="36"/>
                    </a:cubicBezTo>
                    <a:cubicBezTo>
                      <a:pt x="112" y="130"/>
                      <a:pt x="1" y="399"/>
                      <a:pt x="99" y="634"/>
                    </a:cubicBezTo>
                    <a:cubicBezTo>
                      <a:pt x="173" y="807"/>
                      <a:pt x="343" y="913"/>
                      <a:pt x="521" y="913"/>
                    </a:cubicBezTo>
                    <a:cubicBezTo>
                      <a:pt x="580" y="913"/>
                      <a:pt x="639" y="901"/>
                      <a:pt x="696" y="877"/>
                    </a:cubicBezTo>
                    <a:cubicBezTo>
                      <a:pt x="931" y="783"/>
                      <a:pt x="1038" y="514"/>
                      <a:pt x="944" y="279"/>
                    </a:cubicBezTo>
                    <a:cubicBezTo>
                      <a:pt x="870" y="106"/>
                      <a:pt x="700" y="0"/>
                      <a:pt x="5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54;p30">
                <a:extLst>
                  <a:ext uri="{FF2B5EF4-FFF2-40B4-BE49-F238E27FC236}">
                    <a16:creationId xmlns:a16="http://schemas.microsoft.com/office/drawing/2014/main" id="{C0B4FB9F-5643-4378-8CC3-80D32D7CB86D}"/>
                  </a:ext>
                </a:extLst>
              </p:cNvPr>
              <p:cNvSpPr/>
              <p:nvPr/>
            </p:nvSpPr>
            <p:spPr>
              <a:xfrm>
                <a:off x="1760756" y="3247405"/>
                <a:ext cx="73984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11" extrusionOk="0">
                    <a:moveTo>
                      <a:pt x="205" y="0"/>
                    </a:moveTo>
                    <a:cubicBezTo>
                      <a:pt x="90" y="0"/>
                      <a:pt x="1" y="90"/>
                      <a:pt x="1" y="205"/>
                    </a:cubicBezTo>
                    <a:cubicBezTo>
                      <a:pt x="1" y="316"/>
                      <a:pt x="90" y="410"/>
                      <a:pt x="205" y="410"/>
                    </a:cubicBezTo>
                    <a:cubicBezTo>
                      <a:pt x="316" y="410"/>
                      <a:pt x="406" y="316"/>
                      <a:pt x="406" y="205"/>
                    </a:cubicBezTo>
                    <a:cubicBezTo>
                      <a:pt x="406" y="90"/>
                      <a:pt x="316" y="0"/>
                      <a:pt x="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55;p30">
                <a:extLst>
                  <a:ext uri="{FF2B5EF4-FFF2-40B4-BE49-F238E27FC236}">
                    <a16:creationId xmlns:a16="http://schemas.microsoft.com/office/drawing/2014/main" id="{88841817-115A-48DA-8CB8-E733337A16B3}"/>
                  </a:ext>
                </a:extLst>
              </p:cNvPr>
              <p:cNvSpPr/>
              <p:nvPr/>
            </p:nvSpPr>
            <p:spPr>
              <a:xfrm>
                <a:off x="1760756" y="3412644"/>
                <a:ext cx="73984" cy="73984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07" extrusionOk="0">
                    <a:moveTo>
                      <a:pt x="205" y="1"/>
                    </a:moveTo>
                    <a:cubicBezTo>
                      <a:pt x="90" y="1"/>
                      <a:pt x="1" y="90"/>
                      <a:pt x="1" y="201"/>
                    </a:cubicBezTo>
                    <a:cubicBezTo>
                      <a:pt x="1" y="316"/>
                      <a:pt x="90" y="406"/>
                      <a:pt x="205" y="406"/>
                    </a:cubicBezTo>
                    <a:cubicBezTo>
                      <a:pt x="316" y="406"/>
                      <a:pt x="406" y="316"/>
                      <a:pt x="406" y="201"/>
                    </a:cubicBezTo>
                    <a:cubicBezTo>
                      <a:pt x="406" y="90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56;p30">
                <a:extLst>
                  <a:ext uri="{FF2B5EF4-FFF2-40B4-BE49-F238E27FC236}">
                    <a16:creationId xmlns:a16="http://schemas.microsoft.com/office/drawing/2014/main" id="{FAEFB9E8-D676-48BD-8C7D-733F9FE2ECBF}"/>
                  </a:ext>
                </a:extLst>
              </p:cNvPr>
              <p:cNvSpPr/>
              <p:nvPr/>
            </p:nvSpPr>
            <p:spPr>
              <a:xfrm>
                <a:off x="1760756" y="3577156"/>
                <a:ext cx="73984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11" extrusionOk="0">
                    <a:moveTo>
                      <a:pt x="205" y="0"/>
                    </a:moveTo>
                    <a:cubicBezTo>
                      <a:pt x="90" y="0"/>
                      <a:pt x="1" y="94"/>
                      <a:pt x="1" y="205"/>
                    </a:cubicBezTo>
                    <a:cubicBezTo>
                      <a:pt x="1" y="316"/>
                      <a:pt x="90" y="410"/>
                      <a:pt x="205" y="410"/>
                    </a:cubicBezTo>
                    <a:cubicBezTo>
                      <a:pt x="316" y="410"/>
                      <a:pt x="406" y="316"/>
                      <a:pt x="406" y="205"/>
                    </a:cubicBezTo>
                    <a:cubicBezTo>
                      <a:pt x="406" y="94"/>
                      <a:pt x="316" y="0"/>
                      <a:pt x="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57;p30">
                <a:extLst>
                  <a:ext uri="{FF2B5EF4-FFF2-40B4-BE49-F238E27FC236}">
                    <a16:creationId xmlns:a16="http://schemas.microsoft.com/office/drawing/2014/main" id="{6DCD04BB-96A2-4605-9B27-1CC0EBC486BF}"/>
                  </a:ext>
                </a:extLst>
              </p:cNvPr>
              <p:cNvSpPr/>
              <p:nvPr/>
            </p:nvSpPr>
            <p:spPr>
              <a:xfrm>
                <a:off x="1760756" y="3742395"/>
                <a:ext cx="73984" cy="73984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07" extrusionOk="0">
                    <a:moveTo>
                      <a:pt x="205" y="1"/>
                    </a:moveTo>
                    <a:cubicBezTo>
                      <a:pt x="90" y="1"/>
                      <a:pt x="1" y="90"/>
                      <a:pt x="1" y="205"/>
                    </a:cubicBezTo>
                    <a:cubicBezTo>
                      <a:pt x="1" y="316"/>
                      <a:pt x="90" y="406"/>
                      <a:pt x="205" y="406"/>
                    </a:cubicBezTo>
                    <a:cubicBezTo>
                      <a:pt x="316" y="406"/>
                      <a:pt x="406" y="316"/>
                      <a:pt x="406" y="205"/>
                    </a:cubicBezTo>
                    <a:cubicBezTo>
                      <a:pt x="406" y="90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63;p30">
                <a:extLst>
                  <a:ext uri="{FF2B5EF4-FFF2-40B4-BE49-F238E27FC236}">
                    <a16:creationId xmlns:a16="http://schemas.microsoft.com/office/drawing/2014/main" id="{CEF9485B-686C-4B0E-BA44-E94A5D3B7A57}"/>
                  </a:ext>
                </a:extLst>
              </p:cNvPr>
              <p:cNvSpPr/>
              <p:nvPr/>
            </p:nvSpPr>
            <p:spPr>
              <a:xfrm>
                <a:off x="1802655" y="2271693"/>
                <a:ext cx="7271" cy="390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215" extrusionOk="0">
                    <a:moveTo>
                      <a:pt x="22" y="1"/>
                    </a:moveTo>
                    <a:cubicBezTo>
                      <a:pt x="9" y="1"/>
                      <a:pt x="1" y="9"/>
                      <a:pt x="1" y="18"/>
                    </a:cubicBezTo>
                    <a:lnTo>
                      <a:pt x="1" y="193"/>
                    </a:lnTo>
                    <a:cubicBezTo>
                      <a:pt x="1" y="206"/>
                      <a:pt x="9" y="214"/>
                      <a:pt x="22" y="214"/>
                    </a:cubicBezTo>
                    <a:cubicBezTo>
                      <a:pt x="31" y="214"/>
                      <a:pt x="39" y="206"/>
                      <a:pt x="39" y="193"/>
                    </a:cubicBezTo>
                    <a:lnTo>
                      <a:pt x="39" y="18"/>
                    </a:lnTo>
                    <a:cubicBezTo>
                      <a:pt x="39" y="9"/>
                      <a:pt x="31" y="1"/>
                      <a:pt x="22" y="1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465;p30">
                <a:extLst>
                  <a:ext uri="{FF2B5EF4-FFF2-40B4-BE49-F238E27FC236}">
                    <a16:creationId xmlns:a16="http://schemas.microsoft.com/office/drawing/2014/main" id="{67E92E45-DE0D-47E9-BB54-8ECB6C194E9A}"/>
                  </a:ext>
                </a:extLst>
              </p:cNvPr>
              <p:cNvSpPr/>
              <p:nvPr/>
            </p:nvSpPr>
            <p:spPr>
              <a:xfrm>
                <a:off x="1554343" y="2055192"/>
                <a:ext cx="39810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0" extrusionOk="0">
                    <a:moveTo>
                      <a:pt x="22" y="1"/>
                    </a:moveTo>
                    <a:cubicBezTo>
                      <a:pt x="9" y="1"/>
                      <a:pt x="1" y="9"/>
                      <a:pt x="1" y="22"/>
                    </a:cubicBezTo>
                    <a:cubicBezTo>
                      <a:pt x="1" y="31"/>
                      <a:pt x="14" y="39"/>
                      <a:pt x="22" y="39"/>
                    </a:cubicBezTo>
                    <a:lnTo>
                      <a:pt x="197" y="39"/>
                    </a:lnTo>
                    <a:cubicBezTo>
                      <a:pt x="210" y="39"/>
                      <a:pt x="218" y="31"/>
                      <a:pt x="218" y="22"/>
                    </a:cubicBezTo>
                    <a:cubicBezTo>
                      <a:pt x="218" y="9"/>
                      <a:pt x="210" y="1"/>
                      <a:pt x="197" y="1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466;p30">
                <a:extLst>
                  <a:ext uri="{FF2B5EF4-FFF2-40B4-BE49-F238E27FC236}">
                    <a16:creationId xmlns:a16="http://schemas.microsoft.com/office/drawing/2014/main" id="{03025360-8579-4387-BB3F-B14A2627B528}"/>
                  </a:ext>
                </a:extLst>
              </p:cNvPr>
              <p:cNvSpPr/>
              <p:nvPr/>
            </p:nvSpPr>
            <p:spPr>
              <a:xfrm>
                <a:off x="1957896" y="1882681"/>
                <a:ext cx="30357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1" extrusionOk="0">
                    <a:moveTo>
                      <a:pt x="148" y="0"/>
                    </a:moveTo>
                    <a:cubicBezTo>
                      <a:pt x="142" y="0"/>
                      <a:pt x="137" y="2"/>
                      <a:pt x="133" y="7"/>
                    </a:cubicBezTo>
                    <a:lnTo>
                      <a:pt x="9" y="126"/>
                    </a:lnTo>
                    <a:cubicBezTo>
                      <a:pt x="0" y="135"/>
                      <a:pt x="0" y="147"/>
                      <a:pt x="9" y="156"/>
                    </a:cubicBezTo>
                    <a:cubicBezTo>
                      <a:pt x="11" y="158"/>
                      <a:pt x="17" y="161"/>
                      <a:pt x="22" y="161"/>
                    </a:cubicBezTo>
                    <a:cubicBezTo>
                      <a:pt x="26" y="161"/>
                      <a:pt x="31" y="160"/>
                      <a:pt x="34" y="156"/>
                    </a:cubicBezTo>
                    <a:lnTo>
                      <a:pt x="163" y="32"/>
                    </a:lnTo>
                    <a:cubicBezTo>
                      <a:pt x="167" y="24"/>
                      <a:pt x="167" y="11"/>
                      <a:pt x="163" y="7"/>
                    </a:cubicBezTo>
                    <a:cubicBezTo>
                      <a:pt x="158" y="2"/>
                      <a:pt x="153" y="0"/>
                      <a:pt x="148" y="0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67;p30">
                <a:extLst>
                  <a:ext uri="{FF2B5EF4-FFF2-40B4-BE49-F238E27FC236}">
                    <a16:creationId xmlns:a16="http://schemas.microsoft.com/office/drawing/2014/main" id="{A9EC1FD4-83A8-43B8-A5CF-B35687FF66F6}"/>
                  </a:ext>
                </a:extLst>
              </p:cNvPr>
              <p:cNvSpPr/>
              <p:nvPr/>
            </p:nvSpPr>
            <p:spPr>
              <a:xfrm>
                <a:off x="1624146" y="2205888"/>
                <a:ext cx="31266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1" extrusionOk="0">
                    <a:moveTo>
                      <a:pt x="150" y="1"/>
                    </a:moveTo>
                    <a:cubicBezTo>
                      <a:pt x="146" y="1"/>
                      <a:pt x="142" y="2"/>
                      <a:pt x="137" y="4"/>
                    </a:cubicBezTo>
                    <a:lnTo>
                      <a:pt x="9" y="128"/>
                    </a:lnTo>
                    <a:cubicBezTo>
                      <a:pt x="1" y="136"/>
                      <a:pt x="1" y="149"/>
                      <a:pt x="9" y="154"/>
                    </a:cubicBezTo>
                    <a:cubicBezTo>
                      <a:pt x="14" y="159"/>
                      <a:pt x="21" y="161"/>
                      <a:pt x="26" y="161"/>
                    </a:cubicBezTo>
                    <a:cubicBezTo>
                      <a:pt x="30" y="161"/>
                      <a:pt x="33" y="160"/>
                      <a:pt x="35" y="158"/>
                    </a:cubicBezTo>
                    <a:lnTo>
                      <a:pt x="163" y="34"/>
                    </a:lnTo>
                    <a:cubicBezTo>
                      <a:pt x="172" y="25"/>
                      <a:pt x="172" y="13"/>
                      <a:pt x="163" y="4"/>
                    </a:cubicBezTo>
                    <a:cubicBezTo>
                      <a:pt x="159" y="2"/>
                      <a:pt x="155" y="1"/>
                      <a:pt x="150" y="1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468;p30">
                <a:extLst>
                  <a:ext uri="{FF2B5EF4-FFF2-40B4-BE49-F238E27FC236}">
                    <a16:creationId xmlns:a16="http://schemas.microsoft.com/office/drawing/2014/main" id="{DF87E100-E151-4288-8571-7C83EAE52EA8}"/>
                  </a:ext>
                </a:extLst>
              </p:cNvPr>
              <p:cNvSpPr/>
              <p:nvPr/>
            </p:nvSpPr>
            <p:spPr>
              <a:xfrm>
                <a:off x="1953170" y="2210615"/>
                <a:ext cx="30539" cy="2981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4" extrusionOk="0">
                    <a:moveTo>
                      <a:pt x="20" y="1"/>
                    </a:moveTo>
                    <a:cubicBezTo>
                      <a:pt x="16" y="1"/>
                      <a:pt x="11" y="2"/>
                      <a:pt x="9" y="4"/>
                    </a:cubicBezTo>
                    <a:cubicBezTo>
                      <a:pt x="1" y="12"/>
                      <a:pt x="1" y="25"/>
                      <a:pt x="9" y="34"/>
                    </a:cubicBezTo>
                    <a:lnTo>
                      <a:pt x="129" y="157"/>
                    </a:lnTo>
                    <a:cubicBezTo>
                      <a:pt x="133" y="162"/>
                      <a:pt x="138" y="164"/>
                      <a:pt x="144" y="164"/>
                    </a:cubicBezTo>
                    <a:cubicBezTo>
                      <a:pt x="149" y="164"/>
                      <a:pt x="154" y="162"/>
                      <a:pt x="159" y="157"/>
                    </a:cubicBezTo>
                    <a:cubicBezTo>
                      <a:pt x="167" y="153"/>
                      <a:pt x="167" y="140"/>
                      <a:pt x="159" y="132"/>
                    </a:cubicBezTo>
                    <a:lnTo>
                      <a:pt x="35" y="4"/>
                    </a:lnTo>
                    <a:cubicBezTo>
                      <a:pt x="31" y="2"/>
                      <a:pt x="25" y="1"/>
                      <a:pt x="20" y="1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69;p30">
                <a:extLst>
                  <a:ext uri="{FF2B5EF4-FFF2-40B4-BE49-F238E27FC236}">
                    <a16:creationId xmlns:a16="http://schemas.microsoft.com/office/drawing/2014/main" id="{79621D59-230A-4205-A79B-C2B6DFF93634}"/>
                  </a:ext>
                </a:extLst>
              </p:cNvPr>
              <p:cNvSpPr/>
              <p:nvPr/>
            </p:nvSpPr>
            <p:spPr>
              <a:xfrm>
                <a:off x="1629600" y="1877228"/>
                <a:ext cx="30539" cy="30357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24" y="0"/>
                    </a:moveTo>
                    <a:cubicBezTo>
                      <a:pt x="19" y="0"/>
                      <a:pt x="14" y="2"/>
                      <a:pt x="9" y="7"/>
                    </a:cubicBezTo>
                    <a:cubicBezTo>
                      <a:pt x="1" y="11"/>
                      <a:pt x="1" y="24"/>
                      <a:pt x="9" y="32"/>
                    </a:cubicBezTo>
                    <a:lnTo>
                      <a:pt x="133" y="160"/>
                    </a:lnTo>
                    <a:cubicBezTo>
                      <a:pt x="135" y="165"/>
                      <a:pt x="140" y="167"/>
                      <a:pt x="144" y="167"/>
                    </a:cubicBezTo>
                    <a:cubicBezTo>
                      <a:pt x="149" y="167"/>
                      <a:pt x="154" y="165"/>
                      <a:pt x="159" y="160"/>
                    </a:cubicBezTo>
                    <a:cubicBezTo>
                      <a:pt x="167" y="152"/>
                      <a:pt x="167" y="139"/>
                      <a:pt x="159" y="135"/>
                    </a:cubicBezTo>
                    <a:lnTo>
                      <a:pt x="35" y="7"/>
                    </a:lnTo>
                    <a:cubicBezTo>
                      <a:pt x="33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70;p30">
                <a:extLst>
                  <a:ext uri="{FF2B5EF4-FFF2-40B4-BE49-F238E27FC236}">
                    <a16:creationId xmlns:a16="http://schemas.microsoft.com/office/drawing/2014/main" id="{2B18D289-15FD-4009-BE28-421EBA83395B}"/>
                  </a:ext>
                </a:extLst>
              </p:cNvPr>
              <p:cNvSpPr/>
              <p:nvPr/>
            </p:nvSpPr>
            <p:spPr>
              <a:xfrm>
                <a:off x="2002069" y="1959575"/>
                <a:ext cx="37447" cy="1926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06" extrusionOk="0">
                    <a:moveTo>
                      <a:pt x="183" y="0"/>
                    </a:moveTo>
                    <a:cubicBezTo>
                      <a:pt x="180" y="0"/>
                      <a:pt x="178" y="1"/>
                      <a:pt x="176" y="2"/>
                    </a:cubicBezTo>
                    <a:lnTo>
                      <a:pt x="13" y="70"/>
                    </a:lnTo>
                    <a:cubicBezTo>
                      <a:pt x="5" y="70"/>
                      <a:pt x="1" y="83"/>
                      <a:pt x="5" y="91"/>
                    </a:cubicBezTo>
                    <a:cubicBezTo>
                      <a:pt x="8" y="101"/>
                      <a:pt x="14" y="106"/>
                      <a:pt x="20" y="106"/>
                    </a:cubicBezTo>
                    <a:cubicBezTo>
                      <a:pt x="22" y="106"/>
                      <a:pt x="24" y="105"/>
                      <a:pt x="26" y="104"/>
                    </a:cubicBezTo>
                    <a:lnTo>
                      <a:pt x="188" y="36"/>
                    </a:lnTo>
                    <a:cubicBezTo>
                      <a:pt x="201" y="32"/>
                      <a:pt x="205" y="19"/>
                      <a:pt x="201" y="10"/>
                    </a:cubicBezTo>
                    <a:cubicBezTo>
                      <a:pt x="198" y="4"/>
                      <a:pt x="190" y="0"/>
                      <a:pt x="183" y="0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71;p30">
                <a:extLst>
                  <a:ext uri="{FF2B5EF4-FFF2-40B4-BE49-F238E27FC236}">
                    <a16:creationId xmlns:a16="http://schemas.microsoft.com/office/drawing/2014/main" id="{E3203468-261B-4EA6-83C8-5D7CD7D2614A}"/>
                  </a:ext>
                </a:extLst>
              </p:cNvPr>
              <p:cNvSpPr/>
              <p:nvPr/>
            </p:nvSpPr>
            <p:spPr>
              <a:xfrm>
                <a:off x="1573793" y="2138811"/>
                <a:ext cx="37447" cy="1999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0" extrusionOk="0">
                    <a:moveTo>
                      <a:pt x="182" y="0"/>
                    </a:moveTo>
                    <a:cubicBezTo>
                      <a:pt x="180" y="0"/>
                      <a:pt x="178" y="1"/>
                      <a:pt x="175" y="2"/>
                    </a:cubicBezTo>
                    <a:lnTo>
                      <a:pt x="13" y="70"/>
                    </a:lnTo>
                    <a:cubicBezTo>
                      <a:pt x="5" y="74"/>
                      <a:pt x="0" y="87"/>
                      <a:pt x="5" y="96"/>
                    </a:cubicBezTo>
                    <a:cubicBezTo>
                      <a:pt x="8" y="103"/>
                      <a:pt x="15" y="110"/>
                      <a:pt x="24" y="110"/>
                    </a:cubicBezTo>
                    <a:cubicBezTo>
                      <a:pt x="26" y="110"/>
                      <a:pt x="28" y="109"/>
                      <a:pt x="30" y="108"/>
                    </a:cubicBezTo>
                    <a:lnTo>
                      <a:pt x="193" y="40"/>
                    </a:lnTo>
                    <a:cubicBezTo>
                      <a:pt x="201" y="36"/>
                      <a:pt x="205" y="23"/>
                      <a:pt x="201" y="15"/>
                    </a:cubicBezTo>
                    <a:cubicBezTo>
                      <a:pt x="198" y="5"/>
                      <a:pt x="190" y="0"/>
                      <a:pt x="182" y="0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72;p30">
                <a:extLst>
                  <a:ext uri="{FF2B5EF4-FFF2-40B4-BE49-F238E27FC236}">
                    <a16:creationId xmlns:a16="http://schemas.microsoft.com/office/drawing/2014/main" id="{37E3F8AD-119F-4B0F-ABF9-9501402BF4A0}"/>
                  </a:ext>
                </a:extLst>
              </p:cNvPr>
              <p:cNvSpPr/>
              <p:nvPr/>
            </p:nvSpPr>
            <p:spPr>
              <a:xfrm>
                <a:off x="1886456" y="2254424"/>
                <a:ext cx="20359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04" extrusionOk="0">
                    <a:moveTo>
                      <a:pt x="20" y="0"/>
                    </a:moveTo>
                    <a:cubicBezTo>
                      <a:pt x="18" y="0"/>
                      <a:pt x="16" y="1"/>
                      <a:pt x="13" y="2"/>
                    </a:cubicBezTo>
                    <a:cubicBezTo>
                      <a:pt x="5" y="6"/>
                      <a:pt x="1" y="19"/>
                      <a:pt x="5" y="27"/>
                    </a:cubicBezTo>
                    <a:lnTo>
                      <a:pt x="73" y="190"/>
                    </a:lnTo>
                    <a:cubicBezTo>
                      <a:pt x="77" y="197"/>
                      <a:pt x="83" y="204"/>
                      <a:pt x="92" y="204"/>
                    </a:cubicBezTo>
                    <a:cubicBezTo>
                      <a:pt x="94" y="204"/>
                      <a:pt x="96" y="203"/>
                      <a:pt x="99" y="202"/>
                    </a:cubicBezTo>
                    <a:cubicBezTo>
                      <a:pt x="107" y="198"/>
                      <a:pt x="112" y="185"/>
                      <a:pt x="107" y="177"/>
                    </a:cubicBezTo>
                    <a:lnTo>
                      <a:pt x="39" y="15"/>
                    </a:lnTo>
                    <a:cubicBezTo>
                      <a:pt x="36" y="5"/>
                      <a:pt x="28" y="0"/>
                      <a:pt x="20" y="0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74;p30">
                <a:extLst>
                  <a:ext uri="{FF2B5EF4-FFF2-40B4-BE49-F238E27FC236}">
                    <a16:creationId xmlns:a16="http://schemas.microsoft.com/office/drawing/2014/main" id="{14CC88C1-D661-47BA-BC78-31A5095C6879}"/>
                  </a:ext>
                </a:extLst>
              </p:cNvPr>
              <p:cNvSpPr/>
              <p:nvPr/>
            </p:nvSpPr>
            <p:spPr>
              <a:xfrm>
                <a:off x="1574520" y="1956484"/>
                <a:ext cx="38174" cy="20178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11" extrusionOk="0">
                    <a:moveTo>
                      <a:pt x="23" y="0"/>
                    </a:moveTo>
                    <a:cubicBezTo>
                      <a:pt x="16" y="0"/>
                      <a:pt x="8" y="4"/>
                      <a:pt x="5" y="10"/>
                    </a:cubicBezTo>
                    <a:cubicBezTo>
                      <a:pt x="1" y="23"/>
                      <a:pt x="5" y="32"/>
                      <a:pt x="18" y="36"/>
                    </a:cubicBezTo>
                    <a:lnTo>
                      <a:pt x="180" y="108"/>
                    </a:lnTo>
                    <a:cubicBezTo>
                      <a:pt x="182" y="110"/>
                      <a:pt x="185" y="110"/>
                      <a:pt x="187" y="110"/>
                    </a:cubicBezTo>
                    <a:cubicBezTo>
                      <a:pt x="194" y="110"/>
                      <a:pt x="202" y="105"/>
                      <a:pt x="206" y="96"/>
                    </a:cubicBezTo>
                    <a:cubicBezTo>
                      <a:pt x="210" y="87"/>
                      <a:pt x="201" y="74"/>
                      <a:pt x="193" y="70"/>
                    </a:cubicBezTo>
                    <a:lnTo>
                      <a:pt x="31" y="2"/>
                    </a:lnTo>
                    <a:cubicBezTo>
                      <a:pt x="28" y="1"/>
                      <a:pt x="26" y="0"/>
                      <a:pt x="23" y="0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475;p30">
                <a:extLst>
                  <a:ext uri="{FF2B5EF4-FFF2-40B4-BE49-F238E27FC236}">
                    <a16:creationId xmlns:a16="http://schemas.microsoft.com/office/drawing/2014/main" id="{6FB87E9C-E619-4FEE-A52A-5492E04E95A6}"/>
                  </a:ext>
                </a:extLst>
              </p:cNvPr>
              <p:cNvSpPr/>
              <p:nvPr/>
            </p:nvSpPr>
            <p:spPr>
              <a:xfrm>
                <a:off x="1703403" y="2253515"/>
                <a:ext cx="21086" cy="3653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01" extrusionOk="0">
                    <a:moveTo>
                      <a:pt x="93" y="1"/>
                    </a:moveTo>
                    <a:cubicBezTo>
                      <a:pt x="86" y="1"/>
                      <a:pt x="80" y="5"/>
                      <a:pt x="77" y="11"/>
                    </a:cubicBezTo>
                    <a:lnTo>
                      <a:pt x="5" y="173"/>
                    </a:lnTo>
                    <a:cubicBezTo>
                      <a:pt x="0" y="186"/>
                      <a:pt x="9" y="195"/>
                      <a:pt x="17" y="199"/>
                    </a:cubicBezTo>
                    <a:cubicBezTo>
                      <a:pt x="20" y="200"/>
                      <a:pt x="22" y="201"/>
                      <a:pt x="25" y="201"/>
                    </a:cubicBezTo>
                    <a:cubicBezTo>
                      <a:pt x="32" y="201"/>
                      <a:pt x="40" y="197"/>
                      <a:pt x="43" y="190"/>
                    </a:cubicBezTo>
                    <a:lnTo>
                      <a:pt x="111" y="28"/>
                    </a:lnTo>
                    <a:cubicBezTo>
                      <a:pt x="116" y="20"/>
                      <a:pt x="111" y="7"/>
                      <a:pt x="103" y="2"/>
                    </a:cubicBezTo>
                    <a:cubicBezTo>
                      <a:pt x="99" y="1"/>
                      <a:pt x="96" y="1"/>
                      <a:pt x="93" y="1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76;p30">
                <a:extLst>
                  <a:ext uri="{FF2B5EF4-FFF2-40B4-BE49-F238E27FC236}">
                    <a16:creationId xmlns:a16="http://schemas.microsoft.com/office/drawing/2014/main" id="{D39A8343-B156-4F7E-9A9F-2897C9500846}"/>
                  </a:ext>
                </a:extLst>
              </p:cNvPr>
              <p:cNvSpPr/>
              <p:nvPr/>
            </p:nvSpPr>
            <p:spPr>
              <a:xfrm>
                <a:off x="1778660" y="1914856"/>
                <a:ext cx="55988" cy="24449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345" extrusionOk="0">
                    <a:moveTo>
                      <a:pt x="154" y="0"/>
                    </a:moveTo>
                    <a:lnTo>
                      <a:pt x="0" y="1345"/>
                    </a:lnTo>
                    <a:lnTo>
                      <a:pt x="308" y="1345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478;p30">
                <a:extLst>
                  <a:ext uri="{FF2B5EF4-FFF2-40B4-BE49-F238E27FC236}">
                    <a16:creationId xmlns:a16="http://schemas.microsoft.com/office/drawing/2014/main" id="{85CFDAAD-B615-4224-86D9-179AC58FC1B5}"/>
                  </a:ext>
                </a:extLst>
              </p:cNvPr>
              <p:cNvSpPr/>
              <p:nvPr/>
            </p:nvSpPr>
            <p:spPr>
              <a:xfrm>
                <a:off x="1793384" y="2045194"/>
                <a:ext cx="26540" cy="27267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50" extrusionOk="0">
                    <a:moveTo>
                      <a:pt x="73" y="0"/>
                    </a:moveTo>
                    <a:cubicBezTo>
                      <a:pt x="30" y="0"/>
                      <a:pt x="0" y="34"/>
                      <a:pt x="0" y="77"/>
                    </a:cubicBezTo>
                    <a:cubicBezTo>
                      <a:pt x="0" y="116"/>
                      <a:pt x="30" y="150"/>
                      <a:pt x="73" y="150"/>
                    </a:cubicBezTo>
                    <a:cubicBezTo>
                      <a:pt x="111" y="150"/>
                      <a:pt x="146" y="116"/>
                      <a:pt x="146" y="77"/>
                    </a:cubicBezTo>
                    <a:cubicBezTo>
                      <a:pt x="146" y="34"/>
                      <a:pt x="111" y="0"/>
                      <a:pt x="73" y="0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2482;p30">
              <a:extLst>
                <a:ext uri="{FF2B5EF4-FFF2-40B4-BE49-F238E27FC236}">
                  <a16:creationId xmlns:a16="http://schemas.microsoft.com/office/drawing/2014/main" id="{FD7FF606-DBEC-408B-BB42-CA29FBCE8B27}"/>
                </a:ext>
              </a:extLst>
            </p:cNvPr>
            <p:cNvGrpSpPr/>
            <p:nvPr/>
          </p:nvGrpSpPr>
          <p:grpSpPr>
            <a:xfrm>
              <a:off x="3525869" y="2296871"/>
              <a:ext cx="238495" cy="1752216"/>
              <a:chOff x="3525869" y="2296871"/>
              <a:chExt cx="238495" cy="1752216"/>
            </a:xfrm>
          </p:grpSpPr>
          <p:sp>
            <p:nvSpPr>
              <p:cNvPr id="98" name="Google Shape;2483;p30">
                <a:extLst>
                  <a:ext uri="{FF2B5EF4-FFF2-40B4-BE49-F238E27FC236}">
                    <a16:creationId xmlns:a16="http://schemas.microsoft.com/office/drawing/2014/main" id="{E361AD87-F1A5-468C-839E-FB825EEA34BF}"/>
                  </a:ext>
                </a:extLst>
              </p:cNvPr>
              <p:cNvSpPr/>
              <p:nvPr/>
            </p:nvSpPr>
            <p:spPr>
              <a:xfrm>
                <a:off x="3525869" y="2962008"/>
                <a:ext cx="238495" cy="217227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95" extrusionOk="0">
                    <a:moveTo>
                      <a:pt x="656" y="0"/>
                    </a:moveTo>
                    <a:cubicBezTo>
                      <a:pt x="386" y="0"/>
                      <a:pt x="140" y="187"/>
                      <a:pt x="78" y="461"/>
                    </a:cubicBezTo>
                    <a:cubicBezTo>
                      <a:pt x="1" y="781"/>
                      <a:pt x="197" y="1101"/>
                      <a:pt x="521" y="1178"/>
                    </a:cubicBezTo>
                    <a:cubicBezTo>
                      <a:pt x="568" y="1189"/>
                      <a:pt x="614" y="1194"/>
                      <a:pt x="659" y="1194"/>
                    </a:cubicBezTo>
                    <a:cubicBezTo>
                      <a:pt x="929" y="1194"/>
                      <a:pt x="1172" y="1008"/>
                      <a:pt x="1234" y="734"/>
                    </a:cubicBezTo>
                    <a:cubicBezTo>
                      <a:pt x="1311" y="414"/>
                      <a:pt x="1115" y="94"/>
                      <a:pt x="795" y="17"/>
                    </a:cubicBezTo>
                    <a:cubicBezTo>
                      <a:pt x="748" y="6"/>
                      <a:pt x="702" y="0"/>
                      <a:pt x="656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84;p30">
                <a:extLst>
                  <a:ext uri="{FF2B5EF4-FFF2-40B4-BE49-F238E27FC236}">
                    <a16:creationId xmlns:a16="http://schemas.microsoft.com/office/drawing/2014/main" id="{BC7E866A-B92C-4568-874C-58C4EF3542B6}"/>
                  </a:ext>
                </a:extLst>
              </p:cNvPr>
              <p:cNvSpPr/>
              <p:nvPr/>
            </p:nvSpPr>
            <p:spPr>
              <a:xfrm>
                <a:off x="3550046" y="2984368"/>
                <a:ext cx="190142" cy="172327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48" extrusionOk="0">
                    <a:moveTo>
                      <a:pt x="523" y="1"/>
                    </a:moveTo>
                    <a:cubicBezTo>
                      <a:pt x="307" y="1"/>
                      <a:pt x="111" y="148"/>
                      <a:pt x="60" y="367"/>
                    </a:cubicBezTo>
                    <a:cubicBezTo>
                      <a:pt x="0" y="619"/>
                      <a:pt x="158" y="875"/>
                      <a:pt x="414" y="935"/>
                    </a:cubicBezTo>
                    <a:cubicBezTo>
                      <a:pt x="451" y="944"/>
                      <a:pt x="487" y="948"/>
                      <a:pt x="523" y="948"/>
                    </a:cubicBezTo>
                    <a:cubicBezTo>
                      <a:pt x="739" y="948"/>
                      <a:pt x="935" y="801"/>
                      <a:pt x="986" y="585"/>
                    </a:cubicBezTo>
                    <a:cubicBezTo>
                      <a:pt x="1046" y="329"/>
                      <a:pt x="888" y="73"/>
                      <a:pt x="632" y="13"/>
                    </a:cubicBezTo>
                    <a:cubicBezTo>
                      <a:pt x="595" y="5"/>
                      <a:pt x="559" y="1"/>
                      <a:pt x="523" y="1"/>
                    </a:cubicBez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486;p30">
                <a:extLst>
                  <a:ext uri="{FF2B5EF4-FFF2-40B4-BE49-F238E27FC236}">
                    <a16:creationId xmlns:a16="http://schemas.microsoft.com/office/drawing/2014/main" id="{B5FEEE20-3E34-4C4E-B8F1-6A7872FC8929}"/>
                  </a:ext>
                </a:extLst>
              </p:cNvPr>
              <p:cNvSpPr/>
              <p:nvPr/>
            </p:nvSpPr>
            <p:spPr>
              <a:xfrm>
                <a:off x="3614396" y="2296871"/>
                <a:ext cx="74712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5" y="1"/>
                    </a:moveTo>
                    <a:cubicBezTo>
                      <a:pt x="94" y="1"/>
                      <a:pt x="0" y="95"/>
                      <a:pt x="0" y="206"/>
                    </a:cubicBezTo>
                    <a:cubicBezTo>
                      <a:pt x="0" y="321"/>
                      <a:pt x="94" y="410"/>
                      <a:pt x="205" y="410"/>
                    </a:cubicBezTo>
                    <a:cubicBezTo>
                      <a:pt x="320" y="410"/>
                      <a:pt x="410" y="321"/>
                      <a:pt x="410" y="206"/>
                    </a:cubicBezTo>
                    <a:cubicBezTo>
                      <a:pt x="410" y="95"/>
                      <a:pt x="320" y="1"/>
                      <a:pt x="205" y="1"/>
                    </a:cubicBez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487;p30">
                <a:extLst>
                  <a:ext uri="{FF2B5EF4-FFF2-40B4-BE49-F238E27FC236}">
                    <a16:creationId xmlns:a16="http://schemas.microsoft.com/office/drawing/2014/main" id="{34FE9924-BE88-4444-854B-6A149087C63D}"/>
                  </a:ext>
                </a:extLst>
              </p:cNvPr>
              <p:cNvSpPr/>
              <p:nvPr/>
            </p:nvSpPr>
            <p:spPr>
              <a:xfrm>
                <a:off x="3614396" y="2462110"/>
                <a:ext cx="74712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5" y="1"/>
                    </a:moveTo>
                    <a:cubicBezTo>
                      <a:pt x="94" y="1"/>
                      <a:pt x="0" y="90"/>
                      <a:pt x="0" y="206"/>
                    </a:cubicBezTo>
                    <a:cubicBezTo>
                      <a:pt x="0" y="317"/>
                      <a:pt x="94" y="411"/>
                      <a:pt x="205" y="411"/>
                    </a:cubicBezTo>
                    <a:cubicBezTo>
                      <a:pt x="316" y="411"/>
                      <a:pt x="410" y="317"/>
                      <a:pt x="410" y="206"/>
                    </a:cubicBezTo>
                    <a:cubicBezTo>
                      <a:pt x="410" y="90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88;p30">
                <a:extLst>
                  <a:ext uri="{FF2B5EF4-FFF2-40B4-BE49-F238E27FC236}">
                    <a16:creationId xmlns:a16="http://schemas.microsoft.com/office/drawing/2014/main" id="{49BFE992-7451-4B95-AE7B-36B2D4F67E73}"/>
                  </a:ext>
                </a:extLst>
              </p:cNvPr>
              <p:cNvSpPr/>
              <p:nvPr/>
            </p:nvSpPr>
            <p:spPr>
              <a:xfrm>
                <a:off x="3614396" y="2627349"/>
                <a:ext cx="74712" cy="7398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07" extrusionOk="0">
                    <a:moveTo>
                      <a:pt x="205" y="1"/>
                    </a:moveTo>
                    <a:cubicBezTo>
                      <a:pt x="94" y="1"/>
                      <a:pt x="0" y="91"/>
                      <a:pt x="0" y="202"/>
                    </a:cubicBezTo>
                    <a:cubicBezTo>
                      <a:pt x="0" y="317"/>
                      <a:pt x="94" y="406"/>
                      <a:pt x="205" y="406"/>
                    </a:cubicBezTo>
                    <a:cubicBezTo>
                      <a:pt x="320" y="406"/>
                      <a:pt x="410" y="317"/>
                      <a:pt x="410" y="202"/>
                    </a:cubicBezTo>
                    <a:cubicBezTo>
                      <a:pt x="410" y="91"/>
                      <a:pt x="320" y="1"/>
                      <a:pt x="205" y="1"/>
                    </a:cubicBez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89;p30">
                <a:extLst>
                  <a:ext uri="{FF2B5EF4-FFF2-40B4-BE49-F238E27FC236}">
                    <a16:creationId xmlns:a16="http://schemas.microsoft.com/office/drawing/2014/main" id="{4075072F-6EA8-4720-93D3-7CF7D5C5305E}"/>
                  </a:ext>
                </a:extLst>
              </p:cNvPr>
              <p:cNvSpPr/>
              <p:nvPr/>
            </p:nvSpPr>
            <p:spPr>
              <a:xfrm>
                <a:off x="3614396" y="2791861"/>
                <a:ext cx="74712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5" y="1"/>
                    </a:moveTo>
                    <a:cubicBezTo>
                      <a:pt x="94" y="1"/>
                      <a:pt x="0" y="95"/>
                      <a:pt x="0" y="206"/>
                    </a:cubicBezTo>
                    <a:cubicBezTo>
                      <a:pt x="0" y="317"/>
                      <a:pt x="94" y="411"/>
                      <a:pt x="205" y="411"/>
                    </a:cubicBezTo>
                    <a:cubicBezTo>
                      <a:pt x="316" y="411"/>
                      <a:pt x="410" y="317"/>
                      <a:pt x="410" y="206"/>
                    </a:cubicBezTo>
                    <a:cubicBezTo>
                      <a:pt x="410" y="95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93;p30">
                <a:extLst>
                  <a:ext uri="{FF2B5EF4-FFF2-40B4-BE49-F238E27FC236}">
                    <a16:creationId xmlns:a16="http://schemas.microsoft.com/office/drawing/2014/main" id="{5EFB7482-BED9-4A6D-A568-CAEFE25D0B18}"/>
                  </a:ext>
                </a:extLst>
              </p:cNvPr>
              <p:cNvSpPr/>
              <p:nvPr/>
            </p:nvSpPr>
            <p:spPr>
              <a:xfrm>
                <a:off x="3637177" y="4048385"/>
                <a:ext cx="140" cy="702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5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D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94;p30">
                <a:extLst>
                  <a:ext uri="{FF2B5EF4-FFF2-40B4-BE49-F238E27FC236}">
                    <a16:creationId xmlns:a16="http://schemas.microsoft.com/office/drawing/2014/main" id="{061AEB6E-3958-4E75-977F-C3F0D6BB7B17}"/>
                  </a:ext>
                </a:extLst>
              </p:cNvPr>
              <p:cNvSpPr/>
              <p:nvPr/>
            </p:nvSpPr>
            <p:spPr>
              <a:xfrm>
                <a:off x="3642653" y="4048947"/>
                <a:ext cx="140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ED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512;p30">
                <a:extLst>
                  <a:ext uri="{FF2B5EF4-FFF2-40B4-BE49-F238E27FC236}">
                    <a16:creationId xmlns:a16="http://schemas.microsoft.com/office/drawing/2014/main" id="{E5A1A732-6034-43A0-A6F1-83FCC1F78265}"/>
                  </a:ext>
                </a:extLst>
              </p:cNvPr>
              <p:cNvSpPr/>
              <p:nvPr/>
            </p:nvSpPr>
            <p:spPr>
              <a:xfrm>
                <a:off x="3631278" y="3931689"/>
                <a:ext cx="12077" cy="11234"/>
              </a:xfrm>
              <a:custGeom>
                <a:avLst/>
                <a:gdLst/>
                <a:ahLst/>
                <a:cxnLst/>
                <a:rect l="l" t="t" r="r" b="b"/>
                <a:pathLst>
                  <a:path w="86" h="80" extrusionOk="0">
                    <a:moveTo>
                      <a:pt x="49" y="0"/>
                    </a:moveTo>
                    <a:cubicBezTo>
                      <a:pt x="35" y="0"/>
                      <a:pt x="19" y="8"/>
                      <a:pt x="13" y="21"/>
                    </a:cubicBezTo>
                    <a:cubicBezTo>
                      <a:pt x="0" y="42"/>
                      <a:pt x="5" y="63"/>
                      <a:pt x="22" y="76"/>
                    </a:cubicBezTo>
                    <a:cubicBezTo>
                      <a:pt x="27" y="78"/>
                      <a:pt x="33" y="79"/>
                      <a:pt x="39" y="79"/>
                    </a:cubicBezTo>
                    <a:cubicBezTo>
                      <a:pt x="54" y="79"/>
                      <a:pt x="68" y="71"/>
                      <a:pt x="77" y="59"/>
                    </a:cubicBezTo>
                    <a:cubicBezTo>
                      <a:pt x="86" y="38"/>
                      <a:pt x="81" y="16"/>
                      <a:pt x="64" y="3"/>
                    </a:cubicBezTo>
                    <a:cubicBezTo>
                      <a:pt x="60" y="1"/>
                      <a:pt x="55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2515;p30">
              <a:extLst>
                <a:ext uri="{FF2B5EF4-FFF2-40B4-BE49-F238E27FC236}">
                  <a16:creationId xmlns:a16="http://schemas.microsoft.com/office/drawing/2014/main" id="{DC02252C-F9F7-4333-A4C5-437A0E171A17}"/>
                </a:ext>
              </a:extLst>
            </p:cNvPr>
            <p:cNvGrpSpPr/>
            <p:nvPr/>
          </p:nvGrpSpPr>
          <p:grpSpPr>
            <a:xfrm>
              <a:off x="5363910" y="2940195"/>
              <a:ext cx="224498" cy="876184"/>
              <a:chOff x="5363910" y="2940195"/>
              <a:chExt cx="224498" cy="876184"/>
            </a:xfrm>
          </p:grpSpPr>
          <p:sp>
            <p:nvSpPr>
              <p:cNvPr id="92" name="Google Shape;2516;p30">
                <a:extLst>
                  <a:ext uri="{FF2B5EF4-FFF2-40B4-BE49-F238E27FC236}">
                    <a16:creationId xmlns:a16="http://schemas.microsoft.com/office/drawing/2014/main" id="{FBFD8140-B8CA-4F1A-9D28-C63B09BAFD05}"/>
                  </a:ext>
                </a:extLst>
              </p:cNvPr>
              <p:cNvSpPr/>
              <p:nvPr/>
            </p:nvSpPr>
            <p:spPr>
              <a:xfrm>
                <a:off x="5363910" y="2940195"/>
                <a:ext cx="224498" cy="225044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8" extrusionOk="0">
                    <a:moveTo>
                      <a:pt x="619" y="0"/>
                    </a:moveTo>
                    <a:cubicBezTo>
                      <a:pt x="274" y="0"/>
                      <a:pt x="1" y="278"/>
                      <a:pt x="1" y="619"/>
                    </a:cubicBezTo>
                    <a:cubicBezTo>
                      <a:pt x="1" y="960"/>
                      <a:pt x="274" y="1238"/>
                      <a:pt x="619" y="1238"/>
                    </a:cubicBezTo>
                    <a:cubicBezTo>
                      <a:pt x="961" y="1238"/>
                      <a:pt x="1234" y="960"/>
                      <a:pt x="1234" y="619"/>
                    </a:cubicBezTo>
                    <a:cubicBezTo>
                      <a:pt x="1234" y="278"/>
                      <a:pt x="961" y="0"/>
                      <a:pt x="619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517;p30">
                <a:extLst>
                  <a:ext uri="{FF2B5EF4-FFF2-40B4-BE49-F238E27FC236}">
                    <a16:creationId xmlns:a16="http://schemas.microsoft.com/office/drawing/2014/main" id="{920D7C9D-8DB6-463C-9F5F-945606F50677}"/>
                  </a:ext>
                </a:extLst>
              </p:cNvPr>
              <p:cNvSpPr/>
              <p:nvPr/>
            </p:nvSpPr>
            <p:spPr>
              <a:xfrm>
                <a:off x="5386451" y="2963463"/>
                <a:ext cx="179417" cy="17941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987" extrusionOk="0">
                    <a:moveTo>
                      <a:pt x="495" y="0"/>
                    </a:moveTo>
                    <a:cubicBezTo>
                      <a:pt x="222" y="0"/>
                      <a:pt x="0" y="218"/>
                      <a:pt x="0" y="491"/>
                    </a:cubicBezTo>
                    <a:cubicBezTo>
                      <a:pt x="0" y="764"/>
                      <a:pt x="222" y="986"/>
                      <a:pt x="495" y="986"/>
                    </a:cubicBezTo>
                    <a:cubicBezTo>
                      <a:pt x="764" y="986"/>
                      <a:pt x="986" y="764"/>
                      <a:pt x="986" y="491"/>
                    </a:cubicBezTo>
                    <a:cubicBezTo>
                      <a:pt x="986" y="218"/>
                      <a:pt x="764" y="0"/>
                      <a:pt x="495" y="0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520;p30">
                <a:extLst>
                  <a:ext uri="{FF2B5EF4-FFF2-40B4-BE49-F238E27FC236}">
                    <a16:creationId xmlns:a16="http://schemas.microsoft.com/office/drawing/2014/main" id="{D52742DF-6983-4103-A83E-C988F1E502ED}"/>
                  </a:ext>
                </a:extLst>
              </p:cNvPr>
              <p:cNvSpPr/>
              <p:nvPr/>
            </p:nvSpPr>
            <p:spPr>
              <a:xfrm>
                <a:off x="5436804" y="3247405"/>
                <a:ext cx="73984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11" extrusionOk="0">
                    <a:moveTo>
                      <a:pt x="201" y="0"/>
                    </a:moveTo>
                    <a:cubicBezTo>
                      <a:pt x="90" y="0"/>
                      <a:pt x="1" y="90"/>
                      <a:pt x="1" y="205"/>
                    </a:cubicBezTo>
                    <a:cubicBezTo>
                      <a:pt x="1" y="316"/>
                      <a:pt x="90" y="410"/>
                      <a:pt x="201" y="410"/>
                    </a:cubicBezTo>
                    <a:cubicBezTo>
                      <a:pt x="317" y="410"/>
                      <a:pt x="406" y="316"/>
                      <a:pt x="406" y="205"/>
                    </a:cubicBezTo>
                    <a:cubicBezTo>
                      <a:pt x="406" y="90"/>
                      <a:pt x="317" y="0"/>
                      <a:pt x="201" y="0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521;p30">
                <a:extLst>
                  <a:ext uri="{FF2B5EF4-FFF2-40B4-BE49-F238E27FC236}">
                    <a16:creationId xmlns:a16="http://schemas.microsoft.com/office/drawing/2014/main" id="{D9CF433D-4C21-4751-8056-972BBFD093F5}"/>
                  </a:ext>
                </a:extLst>
              </p:cNvPr>
              <p:cNvSpPr/>
              <p:nvPr/>
            </p:nvSpPr>
            <p:spPr>
              <a:xfrm>
                <a:off x="5436804" y="3412644"/>
                <a:ext cx="73984" cy="73984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07" extrusionOk="0">
                    <a:moveTo>
                      <a:pt x="201" y="1"/>
                    </a:moveTo>
                    <a:cubicBezTo>
                      <a:pt x="90" y="1"/>
                      <a:pt x="1" y="90"/>
                      <a:pt x="1" y="201"/>
                    </a:cubicBezTo>
                    <a:cubicBezTo>
                      <a:pt x="1" y="316"/>
                      <a:pt x="90" y="406"/>
                      <a:pt x="201" y="406"/>
                    </a:cubicBezTo>
                    <a:cubicBezTo>
                      <a:pt x="317" y="406"/>
                      <a:pt x="406" y="316"/>
                      <a:pt x="406" y="201"/>
                    </a:cubicBezTo>
                    <a:cubicBezTo>
                      <a:pt x="406" y="90"/>
                      <a:pt x="317" y="1"/>
                      <a:pt x="201" y="1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522;p30">
                <a:extLst>
                  <a:ext uri="{FF2B5EF4-FFF2-40B4-BE49-F238E27FC236}">
                    <a16:creationId xmlns:a16="http://schemas.microsoft.com/office/drawing/2014/main" id="{8DE7A50F-6A51-4858-A555-3D6FBB67521C}"/>
                  </a:ext>
                </a:extLst>
              </p:cNvPr>
              <p:cNvSpPr/>
              <p:nvPr/>
            </p:nvSpPr>
            <p:spPr>
              <a:xfrm>
                <a:off x="5436804" y="3577156"/>
                <a:ext cx="73984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11" extrusionOk="0">
                    <a:moveTo>
                      <a:pt x="201" y="0"/>
                    </a:moveTo>
                    <a:cubicBezTo>
                      <a:pt x="90" y="0"/>
                      <a:pt x="1" y="94"/>
                      <a:pt x="1" y="205"/>
                    </a:cubicBezTo>
                    <a:cubicBezTo>
                      <a:pt x="1" y="316"/>
                      <a:pt x="90" y="410"/>
                      <a:pt x="201" y="410"/>
                    </a:cubicBezTo>
                    <a:cubicBezTo>
                      <a:pt x="317" y="410"/>
                      <a:pt x="406" y="316"/>
                      <a:pt x="406" y="205"/>
                    </a:cubicBezTo>
                    <a:cubicBezTo>
                      <a:pt x="406" y="94"/>
                      <a:pt x="317" y="0"/>
                      <a:pt x="201" y="0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523;p30">
                <a:extLst>
                  <a:ext uri="{FF2B5EF4-FFF2-40B4-BE49-F238E27FC236}">
                    <a16:creationId xmlns:a16="http://schemas.microsoft.com/office/drawing/2014/main" id="{6DE0B449-32FD-4C19-A4EE-656700FEAE40}"/>
                  </a:ext>
                </a:extLst>
              </p:cNvPr>
              <p:cNvSpPr/>
              <p:nvPr/>
            </p:nvSpPr>
            <p:spPr>
              <a:xfrm>
                <a:off x="5436804" y="3742395"/>
                <a:ext cx="73984" cy="73984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07" extrusionOk="0">
                    <a:moveTo>
                      <a:pt x="201" y="1"/>
                    </a:moveTo>
                    <a:cubicBezTo>
                      <a:pt x="90" y="1"/>
                      <a:pt x="1" y="90"/>
                      <a:pt x="1" y="205"/>
                    </a:cubicBezTo>
                    <a:cubicBezTo>
                      <a:pt x="1" y="316"/>
                      <a:pt x="90" y="406"/>
                      <a:pt x="201" y="406"/>
                    </a:cubicBezTo>
                    <a:cubicBezTo>
                      <a:pt x="317" y="406"/>
                      <a:pt x="406" y="316"/>
                      <a:pt x="406" y="205"/>
                    </a:cubicBezTo>
                    <a:cubicBezTo>
                      <a:pt x="406" y="90"/>
                      <a:pt x="317" y="1"/>
                      <a:pt x="201" y="1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2559;p30">
              <a:extLst>
                <a:ext uri="{FF2B5EF4-FFF2-40B4-BE49-F238E27FC236}">
                  <a16:creationId xmlns:a16="http://schemas.microsoft.com/office/drawing/2014/main" id="{0A3B046C-7983-44D0-A212-190FEC7D52A8}"/>
                </a:ext>
              </a:extLst>
            </p:cNvPr>
            <p:cNvGrpSpPr/>
            <p:nvPr/>
          </p:nvGrpSpPr>
          <p:grpSpPr>
            <a:xfrm>
              <a:off x="983405" y="3861894"/>
              <a:ext cx="1650869" cy="816457"/>
              <a:chOff x="983405" y="3874611"/>
              <a:chExt cx="1650869" cy="816457"/>
            </a:xfrm>
          </p:grpSpPr>
          <p:sp>
            <p:nvSpPr>
              <p:cNvPr id="90" name="Google Shape;2560;p30">
                <a:extLst>
                  <a:ext uri="{FF2B5EF4-FFF2-40B4-BE49-F238E27FC236}">
                    <a16:creationId xmlns:a16="http://schemas.microsoft.com/office/drawing/2014/main" id="{47E383C4-B765-40E0-AD35-F5863F422A3F}"/>
                  </a:ext>
                </a:extLst>
              </p:cNvPr>
              <p:cNvSpPr txBox="1"/>
              <p:nvPr/>
            </p:nvSpPr>
            <p:spPr>
              <a:xfrm>
                <a:off x="1005574" y="3936268"/>
                <a:ext cx="1628700" cy="75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O</a:t>
                </a:r>
                <a:r>
                  <a:rPr lang="en-US" sz="1200" dirty="0">
                    <a:ea typeface="Roboto"/>
                    <a:cs typeface="Roboto"/>
                    <a:sym typeface="Roboto"/>
                  </a:rPr>
                  <a:t>pen </a:t>
                </a:r>
                <a:r>
                  <a:rPr lang="en-US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R</a:t>
                </a:r>
                <a:r>
                  <a:rPr lang="en-US" sz="1200" dirty="0">
                    <a:ea typeface="Roboto"/>
                    <a:cs typeface="Roboto"/>
                    <a:sym typeface="Roboto"/>
                  </a:rPr>
                  <a:t>esearcher and </a:t>
                </a:r>
                <a:r>
                  <a:rPr lang="en-US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C</a:t>
                </a:r>
                <a:r>
                  <a:rPr lang="en-US" sz="1200" dirty="0">
                    <a:ea typeface="Roboto"/>
                    <a:cs typeface="Roboto"/>
                    <a:sym typeface="Roboto"/>
                  </a:rPr>
                  <a:t>ontributor </a:t>
                </a:r>
                <a:r>
                  <a:rPr lang="en-US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ID</a:t>
                </a:r>
                <a:endParaRPr sz="1200" b="1" dirty="0">
                  <a:solidFill>
                    <a:srgbClr val="A6CE39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" name="Google Shape;2561;p30">
                <a:extLst>
                  <a:ext uri="{FF2B5EF4-FFF2-40B4-BE49-F238E27FC236}">
                    <a16:creationId xmlns:a16="http://schemas.microsoft.com/office/drawing/2014/main" id="{650EDEE3-09B6-4F58-B6CB-3FF92F675CD9}"/>
                  </a:ext>
                </a:extLst>
              </p:cNvPr>
              <p:cNvSpPr txBox="1"/>
              <p:nvPr/>
            </p:nvSpPr>
            <p:spPr>
              <a:xfrm>
                <a:off x="983405" y="3874611"/>
                <a:ext cx="1628700" cy="2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b="1" dirty="0">
                    <a:solidFill>
                      <a:schemeClr val="accent5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Acronyme</a:t>
                </a:r>
                <a:endParaRPr sz="1700" b="1" dirty="0">
                  <a:solidFill>
                    <a:schemeClr val="accent5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73" name="Google Shape;2562;p30">
              <a:extLst>
                <a:ext uri="{FF2B5EF4-FFF2-40B4-BE49-F238E27FC236}">
                  <a16:creationId xmlns:a16="http://schemas.microsoft.com/office/drawing/2014/main" id="{CFEC3754-EFC3-46F6-9AB3-C3B606A11D65}"/>
                </a:ext>
              </a:extLst>
            </p:cNvPr>
            <p:cNvGrpSpPr/>
            <p:nvPr/>
          </p:nvGrpSpPr>
          <p:grpSpPr>
            <a:xfrm>
              <a:off x="7210073" y="2296871"/>
              <a:ext cx="233769" cy="877820"/>
              <a:chOff x="7210073" y="2296871"/>
              <a:chExt cx="233769" cy="877820"/>
            </a:xfrm>
          </p:grpSpPr>
          <p:sp>
            <p:nvSpPr>
              <p:cNvPr id="84" name="Google Shape;2563;p30">
                <a:extLst>
                  <a:ext uri="{FF2B5EF4-FFF2-40B4-BE49-F238E27FC236}">
                    <a16:creationId xmlns:a16="http://schemas.microsoft.com/office/drawing/2014/main" id="{71EA6134-8EC2-4EFF-91A9-C2F170058CBC}"/>
                  </a:ext>
                </a:extLst>
              </p:cNvPr>
              <p:cNvSpPr/>
              <p:nvPr/>
            </p:nvSpPr>
            <p:spPr>
              <a:xfrm>
                <a:off x="7210073" y="2940195"/>
                <a:ext cx="233769" cy="234496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290" extrusionOk="0">
                    <a:moveTo>
                      <a:pt x="641" y="0"/>
                    </a:moveTo>
                    <a:cubicBezTo>
                      <a:pt x="286" y="0"/>
                      <a:pt x="0" y="290"/>
                      <a:pt x="0" y="645"/>
                    </a:cubicBezTo>
                    <a:cubicBezTo>
                      <a:pt x="0" y="999"/>
                      <a:pt x="286" y="1289"/>
                      <a:pt x="641" y="1289"/>
                    </a:cubicBezTo>
                    <a:cubicBezTo>
                      <a:pt x="999" y="1289"/>
                      <a:pt x="1285" y="999"/>
                      <a:pt x="1285" y="645"/>
                    </a:cubicBezTo>
                    <a:cubicBezTo>
                      <a:pt x="1285" y="290"/>
                      <a:pt x="999" y="0"/>
                      <a:pt x="641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564;p30">
                <a:extLst>
                  <a:ext uri="{FF2B5EF4-FFF2-40B4-BE49-F238E27FC236}">
                    <a16:creationId xmlns:a16="http://schemas.microsoft.com/office/drawing/2014/main" id="{5F41CB93-FD36-4D74-BABC-1577AA1E5419}"/>
                  </a:ext>
                </a:extLst>
              </p:cNvPr>
              <p:cNvSpPr/>
              <p:nvPr/>
            </p:nvSpPr>
            <p:spPr>
              <a:xfrm>
                <a:off x="7233341" y="2964190"/>
                <a:ext cx="187233" cy="186324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1025" extrusionOk="0">
                    <a:moveTo>
                      <a:pt x="513" y="0"/>
                    </a:moveTo>
                    <a:cubicBezTo>
                      <a:pt x="231" y="0"/>
                      <a:pt x="0" y="231"/>
                      <a:pt x="0" y="513"/>
                    </a:cubicBezTo>
                    <a:cubicBezTo>
                      <a:pt x="0" y="794"/>
                      <a:pt x="231" y="1025"/>
                      <a:pt x="513" y="1025"/>
                    </a:cubicBezTo>
                    <a:cubicBezTo>
                      <a:pt x="799" y="1025"/>
                      <a:pt x="1029" y="794"/>
                      <a:pt x="1029" y="513"/>
                    </a:cubicBezTo>
                    <a:cubicBezTo>
                      <a:pt x="1029" y="231"/>
                      <a:pt x="799" y="0"/>
                      <a:pt x="5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565;p30">
                <a:extLst>
                  <a:ext uri="{FF2B5EF4-FFF2-40B4-BE49-F238E27FC236}">
                    <a16:creationId xmlns:a16="http://schemas.microsoft.com/office/drawing/2014/main" id="{622E124F-6C65-410E-BF75-270DC78BC021}"/>
                  </a:ext>
                </a:extLst>
              </p:cNvPr>
              <p:cNvSpPr/>
              <p:nvPr/>
            </p:nvSpPr>
            <p:spPr>
              <a:xfrm>
                <a:off x="7280604" y="2296871"/>
                <a:ext cx="73984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11" extrusionOk="0">
                    <a:moveTo>
                      <a:pt x="201" y="1"/>
                    </a:moveTo>
                    <a:cubicBezTo>
                      <a:pt x="90" y="1"/>
                      <a:pt x="1" y="95"/>
                      <a:pt x="1" y="206"/>
                    </a:cubicBezTo>
                    <a:cubicBezTo>
                      <a:pt x="1" y="321"/>
                      <a:pt x="90" y="410"/>
                      <a:pt x="201" y="410"/>
                    </a:cubicBezTo>
                    <a:cubicBezTo>
                      <a:pt x="317" y="410"/>
                      <a:pt x="406" y="321"/>
                      <a:pt x="406" y="206"/>
                    </a:cubicBezTo>
                    <a:cubicBezTo>
                      <a:pt x="406" y="95"/>
                      <a:pt x="317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566;p30">
                <a:extLst>
                  <a:ext uri="{FF2B5EF4-FFF2-40B4-BE49-F238E27FC236}">
                    <a16:creationId xmlns:a16="http://schemas.microsoft.com/office/drawing/2014/main" id="{044589BA-C3F9-4E82-9F26-F8A252111981}"/>
                  </a:ext>
                </a:extLst>
              </p:cNvPr>
              <p:cNvSpPr/>
              <p:nvPr/>
            </p:nvSpPr>
            <p:spPr>
              <a:xfrm>
                <a:off x="7279877" y="2462110"/>
                <a:ext cx="74712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5" y="1"/>
                    </a:moveTo>
                    <a:cubicBezTo>
                      <a:pt x="94" y="1"/>
                      <a:pt x="1" y="90"/>
                      <a:pt x="1" y="206"/>
                    </a:cubicBezTo>
                    <a:cubicBezTo>
                      <a:pt x="1" y="317"/>
                      <a:pt x="94" y="411"/>
                      <a:pt x="205" y="411"/>
                    </a:cubicBezTo>
                    <a:cubicBezTo>
                      <a:pt x="321" y="411"/>
                      <a:pt x="410" y="317"/>
                      <a:pt x="410" y="206"/>
                    </a:cubicBezTo>
                    <a:cubicBezTo>
                      <a:pt x="410" y="90"/>
                      <a:pt x="321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567;p30">
                <a:extLst>
                  <a:ext uri="{FF2B5EF4-FFF2-40B4-BE49-F238E27FC236}">
                    <a16:creationId xmlns:a16="http://schemas.microsoft.com/office/drawing/2014/main" id="{47968BE0-3262-49B5-A4E8-802A6B687D96}"/>
                  </a:ext>
                </a:extLst>
              </p:cNvPr>
              <p:cNvSpPr/>
              <p:nvPr/>
            </p:nvSpPr>
            <p:spPr>
              <a:xfrm>
                <a:off x="7280604" y="2627349"/>
                <a:ext cx="73984" cy="73984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07" extrusionOk="0">
                    <a:moveTo>
                      <a:pt x="201" y="1"/>
                    </a:moveTo>
                    <a:cubicBezTo>
                      <a:pt x="90" y="1"/>
                      <a:pt x="1" y="91"/>
                      <a:pt x="1" y="202"/>
                    </a:cubicBezTo>
                    <a:cubicBezTo>
                      <a:pt x="1" y="317"/>
                      <a:pt x="90" y="406"/>
                      <a:pt x="201" y="406"/>
                    </a:cubicBezTo>
                    <a:cubicBezTo>
                      <a:pt x="317" y="406"/>
                      <a:pt x="406" y="317"/>
                      <a:pt x="406" y="202"/>
                    </a:cubicBezTo>
                    <a:cubicBezTo>
                      <a:pt x="406" y="91"/>
                      <a:pt x="317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568;p30">
                <a:extLst>
                  <a:ext uri="{FF2B5EF4-FFF2-40B4-BE49-F238E27FC236}">
                    <a16:creationId xmlns:a16="http://schemas.microsoft.com/office/drawing/2014/main" id="{011CD440-BE6E-42DE-8364-C06C7A59D211}"/>
                  </a:ext>
                </a:extLst>
              </p:cNvPr>
              <p:cNvSpPr/>
              <p:nvPr/>
            </p:nvSpPr>
            <p:spPr>
              <a:xfrm>
                <a:off x="7279877" y="2791861"/>
                <a:ext cx="74712" cy="7471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5" y="1"/>
                    </a:moveTo>
                    <a:cubicBezTo>
                      <a:pt x="94" y="1"/>
                      <a:pt x="1" y="95"/>
                      <a:pt x="1" y="206"/>
                    </a:cubicBezTo>
                    <a:cubicBezTo>
                      <a:pt x="1" y="317"/>
                      <a:pt x="94" y="411"/>
                      <a:pt x="205" y="411"/>
                    </a:cubicBezTo>
                    <a:cubicBezTo>
                      <a:pt x="321" y="411"/>
                      <a:pt x="410" y="317"/>
                      <a:pt x="410" y="206"/>
                    </a:cubicBezTo>
                    <a:cubicBezTo>
                      <a:pt x="410" y="95"/>
                      <a:pt x="321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2594;p30">
              <a:extLst>
                <a:ext uri="{FF2B5EF4-FFF2-40B4-BE49-F238E27FC236}">
                  <a16:creationId xmlns:a16="http://schemas.microsoft.com/office/drawing/2014/main" id="{089AB46C-30EC-4668-BD61-C36AE8E8A8A8}"/>
                </a:ext>
              </a:extLst>
            </p:cNvPr>
            <p:cNvGrpSpPr/>
            <p:nvPr/>
          </p:nvGrpSpPr>
          <p:grpSpPr>
            <a:xfrm>
              <a:off x="2376957" y="1395044"/>
              <a:ext cx="2399296" cy="911540"/>
              <a:chOff x="6344583" y="2985609"/>
              <a:chExt cx="2399296" cy="911540"/>
            </a:xfrm>
          </p:grpSpPr>
          <p:sp>
            <p:nvSpPr>
              <p:cNvPr id="82" name="Google Shape;2595;p30">
                <a:extLst>
                  <a:ext uri="{FF2B5EF4-FFF2-40B4-BE49-F238E27FC236}">
                    <a16:creationId xmlns:a16="http://schemas.microsoft.com/office/drawing/2014/main" id="{51AFBEF9-26F4-4D31-ADD6-BE218072293A}"/>
                  </a:ext>
                </a:extLst>
              </p:cNvPr>
              <p:cNvSpPr txBox="1"/>
              <p:nvPr/>
            </p:nvSpPr>
            <p:spPr>
              <a:xfrm>
                <a:off x="6344583" y="3142349"/>
                <a:ext cx="2399296" cy="75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fr-FR" sz="1200" dirty="0">
                    <a:ea typeface="Roboto"/>
                    <a:cs typeface="Roboto"/>
                    <a:sym typeface="Roboto"/>
                  </a:rPr>
                  <a:t>Organisation internationale,</a:t>
                </a:r>
              </a:p>
              <a:p>
                <a:pPr algn="ctr"/>
                <a:r>
                  <a:rPr lang="fr-FR" sz="1200" dirty="0">
                    <a:ea typeface="Roboto"/>
                    <a:cs typeface="Roboto"/>
                    <a:sym typeface="Roboto"/>
                  </a:rPr>
                  <a:t>multidisciplinaire, ouverte, non propriétaire, et à but non lucratif</a:t>
                </a:r>
              </a:p>
            </p:txBody>
          </p:sp>
          <p:sp>
            <p:nvSpPr>
              <p:cNvPr id="83" name="Google Shape;2596;p30">
                <a:extLst>
                  <a:ext uri="{FF2B5EF4-FFF2-40B4-BE49-F238E27FC236}">
                    <a16:creationId xmlns:a16="http://schemas.microsoft.com/office/drawing/2014/main" id="{D5397EDA-2879-4184-8E08-16150569E8EB}"/>
                  </a:ext>
                </a:extLst>
              </p:cNvPr>
              <p:cNvSpPr txBox="1"/>
              <p:nvPr/>
            </p:nvSpPr>
            <p:spPr>
              <a:xfrm>
                <a:off x="6551774" y="2985609"/>
                <a:ext cx="2057981" cy="2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b="1" dirty="0">
                    <a:solidFill>
                      <a:schemeClr val="accent2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Création et soutien</a:t>
                </a:r>
                <a:endParaRPr sz="1700" b="1" dirty="0">
                  <a:solidFill>
                    <a:schemeClr val="accent2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75" name="Google Shape;2597;p30">
              <a:extLst>
                <a:ext uri="{FF2B5EF4-FFF2-40B4-BE49-F238E27FC236}">
                  <a16:creationId xmlns:a16="http://schemas.microsoft.com/office/drawing/2014/main" id="{6394DB66-57D8-4D22-A894-4ECE3F9A364E}"/>
                </a:ext>
              </a:extLst>
            </p:cNvPr>
            <p:cNvGrpSpPr/>
            <p:nvPr/>
          </p:nvGrpSpPr>
          <p:grpSpPr>
            <a:xfrm>
              <a:off x="4173212" y="3861894"/>
              <a:ext cx="2601167" cy="969339"/>
              <a:chOff x="6337851" y="1467725"/>
              <a:chExt cx="2601167" cy="969339"/>
            </a:xfrm>
          </p:grpSpPr>
          <p:sp>
            <p:nvSpPr>
              <p:cNvPr id="80" name="Google Shape;2598;p30">
                <a:extLst>
                  <a:ext uri="{FF2B5EF4-FFF2-40B4-BE49-F238E27FC236}">
                    <a16:creationId xmlns:a16="http://schemas.microsoft.com/office/drawing/2014/main" id="{78A9ABB0-292D-4C3A-8FB2-2AFB8EECB67E}"/>
                  </a:ext>
                </a:extLst>
              </p:cNvPr>
              <p:cNvSpPr txBox="1"/>
              <p:nvPr/>
            </p:nvSpPr>
            <p:spPr>
              <a:xfrm>
                <a:off x="6337851" y="1682264"/>
                <a:ext cx="2601167" cy="75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fr-FR" sz="1200" dirty="0">
                    <a:ea typeface="Roboto"/>
                    <a:cs typeface="Roboto"/>
                    <a:sym typeface="Roboto"/>
                  </a:rPr>
                  <a:t>Identification de </a:t>
                </a:r>
                <a:r>
                  <a:rPr lang="fr-FR" sz="1200" dirty="0">
                    <a:ea typeface="Roboto"/>
                    <a:cs typeface="Roboto"/>
                  </a:rPr>
                  <a:t>tous ceux qui participent à la recherche, à l'enseignement et à l'innovation de manière unique et reliée à leurs contributions </a:t>
                </a:r>
                <a:endParaRPr sz="1200" dirty="0"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" name="Google Shape;2599;p30">
                <a:extLst>
                  <a:ext uri="{FF2B5EF4-FFF2-40B4-BE49-F238E27FC236}">
                    <a16:creationId xmlns:a16="http://schemas.microsoft.com/office/drawing/2014/main" id="{FBFC094F-7854-476F-A7F4-DF61CD469DF7}"/>
                  </a:ext>
                </a:extLst>
              </p:cNvPr>
              <p:cNvSpPr txBox="1"/>
              <p:nvPr/>
            </p:nvSpPr>
            <p:spPr>
              <a:xfrm>
                <a:off x="6826450" y="1467725"/>
                <a:ext cx="1627500" cy="2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b="1" dirty="0">
                    <a:solidFill>
                      <a:schemeClr val="accent4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Vision</a:t>
                </a:r>
                <a:endParaRPr sz="1700" b="1" dirty="0">
                  <a:solidFill>
                    <a:schemeClr val="accent4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76" name="Google Shape;2600;p30">
              <a:extLst>
                <a:ext uri="{FF2B5EF4-FFF2-40B4-BE49-F238E27FC236}">
                  <a16:creationId xmlns:a16="http://schemas.microsoft.com/office/drawing/2014/main" id="{7C3A7DAF-17B6-47EB-BE8E-55EB56335B52}"/>
                </a:ext>
              </a:extLst>
            </p:cNvPr>
            <p:cNvGrpSpPr/>
            <p:nvPr/>
          </p:nvGrpSpPr>
          <p:grpSpPr>
            <a:xfrm>
              <a:off x="5844766" y="1420622"/>
              <a:ext cx="2870222" cy="896280"/>
              <a:chOff x="6167305" y="1532159"/>
              <a:chExt cx="2870222" cy="896280"/>
            </a:xfrm>
          </p:grpSpPr>
          <p:sp>
            <p:nvSpPr>
              <p:cNvPr id="78" name="Google Shape;2601;p30">
                <a:extLst>
                  <a:ext uri="{FF2B5EF4-FFF2-40B4-BE49-F238E27FC236}">
                    <a16:creationId xmlns:a16="http://schemas.microsoft.com/office/drawing/2014/main" id="{1F2BF18A-3F8E-4F6A-B35C-850651910105}"/>
                  </a:ext>
                </a:extLst>
              </p:cNvPr>
              <p:cNvSpPr txBox="1"/>
              <p:nvPr/>
            </p:nvSpPr>
            <p:spPr>
              <a:xfrm>
                <a:off x="6167305" y="1673639"/>
                <a:ext cx="2870222" cy="75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fr-FR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ORCID</a:t>
                </a: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 est ouvert, interopérable </a:t>
                </a: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</a:rPr>
                  <a:t>(se connecte à de nombreuses institutions, financeurs, etc…) et renforce la visibilité </a:t>
                </a:r>
                <a:endParaRPr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" name="Google Shape;2602;p30">
                <a:extLst>
                  <a:ext uri="{FF2B5EF4-FFF2-40B4-BE49-F238E27FC236}">
                    <a16:creationId xmlns:a16="http://schemas.microsoft.com/office/drawing/2014/main" id="{595CBD54-BD28-4880-901A-917CD6F4DDEF}"/>
                  </a:ext>
                </a:extLst>
              </p:cNvPr>
              <p:cNvSpPr txBox="1"/>
              <p:nvPr/>
            </p:nvSpPr>
            <p:spPr>
              <a:xfrm>
                <a:off x="6788665" y="1532159"/>
                <a:ext cx="1627500" cy="2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fr-FR" sz="1700" b="1" dirty="0">
                    <a:solidFill>
                      <a:schemeClr val="accent3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Connexion</a:t>
                </a:r>
                <a:endParaRPr sz="1700" b="1" dirty="0">
                  <a:solidFill>
                    <a:schemeClr val="accent3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BC520BF-46B2-45F1-BD1F-04C59E2FC181}"/>
                </a:ext>
              </a:extLst>
            </p:cNvPr>
            <p:cNvSpPr/>
            <p:nvPr/>
          </p:nvSpPr>
          <p:spPr>
            <a:xfrm>
              <a:off x="1233956" y="1527570"/>
              <a:ext cx="1012521" cy="98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9" name="ZoneTexte 128">
            <a:extLst>
              <a:ext uri="{FF2B5EF4-FFF2-40B4-BE49-F238E27FC236}">
                <a16:creationId xmlns:a16="http://schemas.microsoft.com/office/drawing/2014/main" id="{8A8CB8E9-A178-455A-98CF-7DDEF53F1AB8}"/>
              </a:ext>
            </a:extLst>
          </p:cNvPr>
          <p:cNvSpPr txBox="1"/>
          <p:nvPr/>
        </p:nvSpPr>
        <p:spPr>
          <a:xfrm>
            <a:off x="45582" y="5774286"/>
            <a:ext cx="89697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92D050"/>
                </a:solidFill>
              </a:rPr>
              <a:t>ORCID</a:t>
            </a:r>
            <a:r>
              <a:rPr lang="fr-FR" sz="1300" dirty="0"/>
              <a:t> est considéré comme l’un des plus grands répertoires de CV scientifiques de chercheurs.</a:t>
            </a:r>
          </a:p>
        </p:txBody>
      </p:sp>
    </p:spTree>
    <p:extLst>
      <p:ext uri="{BB962C8B-B14F-4D97-AF65-F5344CB8AC3E}">
        <p14:creationId xmlns:p14="http://schemas.microsoft.com/office/powerpoint/2010/main" val="1978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créer son identifiant </a:t>
            </a:r>
            <a:r>
              <a:rPr lang="fr-FR" dirty="0">
                <a:solidFill>
                  <a:srgbClr val="92D050"/>
                </a:solidFill>
              </a:rPr>
              <a:t>ORCID</a:t>
            </a:r>
            <a:r>
              <a:rPr lang="fr-FR" dirty="0"/>
              <a:t>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 ORCID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1C32451-CE86-47E0-A9EB-F9D704FB3A7A}"/>
              </a:ext>
            </a:extLst>
          </p:cNvPr>
          <p:cNvGrpSpPr/>
          <p:nvPr/>
        </p:nvGrpSpPr>
        <p:grpSpPr>
          <a:xfrm>
            <a:off x="-252536" y="1390646"/>
            <a:ext cx="9293928" cy="3838554"/>
            <a:chOff x="-442577" y="1181959"/>
            <a:chExt cx="8931965" cy="3616086"/>
          </a:xfrm>
        </p:grpSpPr>
        <p:sp>
          <p:nvSpPr>
            <p:cNvPr id="7" name="Google Shape;2976;p33">
              <a:extLst>
                <a:ext uri="{FF2B5EF4-FFF2-40B4-BE49-F238E27FC236}">
                  <a16:creationId xmlns:a16="http://schemas.microsoft.com/office/drawing/2014/main" id="{61A77638-1FD7-429A-803D-A8FEA3FB03CE}"/>
                </a:ext>
              </a:extLst>
            </p:cNvPr>
            <p:cNvSpPr/>
            <p:nvPr/>
          </p:nvSpPr>
          <p:spPr>
            <a:xfrm flipH="1">
              <a:off x="4458368" y="1394595"/>
              <a:ext cx="3029100" cy="3029100"/>
            </a:xfrm>
            <a:prstGeom prst="arc">
              <a:avLst>
                <a:gd name="adj1" fmla="val 17069594"/>
                <a:gd name="adj2" fmla="val 4563533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2977;p33">
              <a:extLst>
                <a:ext uri="{FF2B5EF4-FFF2-40B4-BE49-F238E27FC236}">
                  <a16:creationId xmlns:a16="http://schemas.microsoft.com/office/drawing/2014/main" id="{0DCA05B7-DB8A-441A-B32E-E56553675BD8}"/>
                </a:ext>
              </a:extLst>
            </p:cNvPr>
            <p:cNvGrpSpPr/>
            <p:nvPr/>
          </p:nvGrpSpPr>
          <p:grpSpPr>
            <a:xfrm>
              <a:off x="3109650" y="1262480"/>
              <a:ext cx="2522747" cy="403384"/>
              <a:chOff x="3109650" y="1262480"/>
              <a:chExt cx="2522747" cy="403384"/>
            </a:xfrm>
          </p:grpSpPr>
          <p:cxnSp>
            <p:nvCxnSpPr>
              <p:cNvPr id="9" name="Google Shape;2978;p33">
                <a:extLst>
                  <a:ext uri="{FF2B5EF4-FFF2-40B4-BE49-F238E27FC236}">
                    <a16:creationId xmlns:a16="http://schemas.microsoft.com/office/drawing/2014/main" id="{C8B50409-3F80-4D0B-A5BA-D8F072783496}"/>
                  </a:ext>
                </a:extLst>
              </p:cNvPr>
              <p:cNvCxnSpPr/>
              <p:nvPr/>
            </p:nvCxnSpPr>
            <p:spPr>
              <a:xfrm rot="10800000">
                <a:off x="3109650" y="1464175"/>
                <a:ext cx="214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10" name="Google Shape;2979;p33">
                <a:extLst>
                  <a:ext uri="{FF2B5EF4-FFF2-40B4-BE49-F238E27FC236}">
                    <a16:creationId xmlns:a16="http://schemas.microsoft.com/office/drawing/2014/main" id="{6269D8A9-262D-4E82-9D39-2E86A446371C}"/>
                  </a:ext>
                </a:extLst>
              </p:cNvPr>
              <p:cNvSpPr/>
              <p:nvPr/>
            </p:nvSpPr>
            <p:spPr>
              <a:xfrm flipH="1">
                <a:off x="5228706" y="1262480"/>
                <a:ext cx="403691" cy="403384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4134" extrusionOk="0">
                    <a:moveTo>
                      <a:pt x="7073" y="0"/>
                    </a:moveTo>
                    <a:cubicBezTo>
                      <a:pt x="3168" y="0"/>
                      <a:pt x="1" y="3167"/>
                      <a:pt x="1" y="7073"/>
                    </a:cubicBezTo>
                    <a:cubicBezTo>
                      <a:pt x="1" y="10978"/>
                      <a:pt x="3168" y="14133"/>
                      <a:pt x="7073" y="14133"/>
                    </a:cubicBezTo>
                    <a:cubicBezTo>
                      <a:pt x="10978" y="14133"/>
                      <a:pt x="14145" y="10978"/>
                      <a:pt x="14145" y="7073"/>
                    </a:cubicBezTo>
                    <a:cubicBezTo>
                      <a:pt x="14145" y="3167"/>
                      <a:pt x="10978" y="0"/>
                      <a:pt x="70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oogle Shape;2980;p33">
              <a:extLst>
                <a:ext uri="{FF2B5EF4-FFF2-40B4-BE49-F238E27FC236}">
                  <a16:creationId xmlns:a16="http://schemas.microsoft.com/office/drawing/2014/main" id="{F8D27041-519E-4D0B-B0AB-5E158BF40ACC}"/>
                </a:ext>
              </a:extLst>
            </p:cNvPr>
            <p:cNvGrpSpPr/>
            <p:nvPr/>
          </p:nvGrpSpPr>
          <p:grpSpPr>
            <a:xfrm flipH="1">
              <a:off x="-26887" y="1181959"/>
              <a:ext cx="3136254" cy="581307"/>
              <a:chOff x="5516853" y="1043446"/>
              <a:chExt cx="3772257" cy="581307"/>
            </a:xfrm>
          </p:grpSpPr>
          <p:sp>
            <p:nvSpPr>
              <p:cNvPr id="12" name="Google Shape;2981;p33">
                <a:extLst>
                  <a:ext uri="{FF2B5EF4-FFF2-40B4-BE49-F238E27FC236}">
                    <a16:creationId xmlns:a16="http://schemas.microsoft.com/office/drawing/2014/main" id="{B256F29A-E95B-44E9-8D66-B922A7391512}"/>
                  </a:ext>
                </a:extLst>
              </p:cNvPr>
              <p:cNvSpPr txBox="1"/>
              <p:nvPr/>
            </p:nvSpPr>
            <p:spPr>
              <a:xfrm>
                <a:off x="5574770" y="1043446"/>
                <a:ext cx="28404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b="1" dirty="0">
                    <a:solidFill>
                      <a:schemeClr val="accent5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Gratuité</a:t>
                </a:r>
                <a:endParaRPr sz="1700" b="1" dirty="0">
                  <a:solidFill>
                    <a:schemeClr val="accent5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" name="Google Shape;2982;p33">
                <a:extLst>
                  <a:ext uri="{FF2B5EF4-FFF2-40B4-BE49-F238E27FC236}">
                    <a16:creationId xmlns:a16="http://schemas.microsoft.com/office/drawing/2014/main" id="{5F3D2127-CEA0-4E81-90B4-BB5AA782724E}"/>
                  </a:ext>
                </a:extLst>
              </p:cNvPr>
              <p:cNvSpPr txBox="1"/>
              <p:nvPr/>
            </p:nvSpPr>
            <p:spPr>
              <a:xfrm>
                <a:off x="5516853" y="1350553"/>
                <a:ext cx="3772257" cy="27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ORCID </a:t>
                </a:r>
                <a:r>
                  <a:rPr lang="fr-FR" sz="1200" dirty="0">
                    <a:solidFill>
                      <a:schemeClr val="tx1"/>
                    </a:solidFill>
                    <a:ea typeface="Roboto"/>
                    <a:cs typeface="Roboto"/>
                    <a:sym typeface="Roboto"/>
                  </a:rPr>
                  <a:t>est gratuit pour tous les chercheurs</a:t>
                </a:r>
                <a:endParaRPr sz="1200" b="1" dirty="0">
                  <a:solidFill>
                    <a:srgbClr val="A6CE39"/>
                  </a:solidFill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" name="Google Shape;2983;p33">
              <a:extLst>
                <a:ext uri="{FF2B5EF4-FFF2-40B4-BE49-F238E27FC236}">
                  <a16:creationId xmlns:a16="http://schemas.microsoft.com/office/drawing/2014/main" id="{FE7C0C4E-495C-43FA-9198-B0D2C31BBA74}"/>
                </a:ext>
              </a:extLst>
            </p:cNvPr>
            <p:cNvGrpSpPr/>
            <p:nvPr/>
          </p:nvGrpSpPr>
          <p:grpSpPr>
            <a:xfrm>
              <a:off x="3109600" y="3421803"/>
              <a:ext cx="1699554" cy="403738"/>
              <a:chOff x="3109600" y="3421803"/>
              <a:chExt cx="1699554" cy="403738"/>
            </a:xfrm>
          </p:grpSpPr>
          <p:cxnSp>
            <p:nvCxnSpPr>
              <p:cNvPr id="15" name="Google Shape;2984;p33">
                <a:extLst>
                  <a:ext uri="{FF2B5EF4-FFF2-40B4-BE49-F238E27FC236}">
                    <a16:creationId xmlns:a16="http://schemas.microsoft.com/office/drawing/2014/main" id="{06CB4DC5-133F-49CD-85F9-404DA6027A8B}"/>
                  </a:ext>
                </a:extLst>
              </p:cNvPr>
              <p:cNvCxnSpPr/>
              <p:nvPr/>
            </p:nvCxnSpPr>
            <p:spPr>
              <a:xfrm rot="10800000">
                <a:off x="3109600" y="3623675"/>
                <a:ext cx="131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16" name="Google Shape;2985;p33">
                <a:extLst>
                  <a:ext uri="{FF2B5EF4-FFF2-40B4-BE49-F238E27FC236}">
                    <a16:creationId xmlns:a16="http://schemas.microsoft.com/office/drawing/2014/main" id="{34835900-7B2F-42B4-A517-0F0A9E2DDD96}"/>
                  </a:ext>
                </a:extLst>
              </p:cNvPr>
              <p:cNvSpPr/>
              <p:nvPr/>
            </p:nvSpPr>
            <p:spPr>
              <a:xfrm flipH="1">
                <a:off x="4405452" y="3421803"/>
                <a:ext cx="403702" cy="403738"/>
              </a:xfrm>
              <a:custGeom>
                <a:avLst/>
                <a:gdLst/>
                <a:ahLst/>
                <a:cxnLst/>
                <a:rect l="l" t="t" r="r" b="b"/>
                <a:pathLst>
                  <a:path w="14134" h="14134" extrusionOk="0">
                    <a:moveTo>
                      <a:pt x="7073" y="0"/>
                    </a:moveTo>
                    <a:cubicBezTo>
                      <a:pt x="3168" y="0"/>
                      <a:pt x="1" y="3168"/>
                      <a:pt x="1" y="7061"/>
                    </a:cubicBezTo>
                    <a:cubicBezTo>
                      <a:pt x="1" y="10966"/>
                      <a:pt x="3168" y="14133"/>
                      <a:pt x="7073" y="14133"/>
                    </a:cubicBezTo>
                    <a:cubicBezTo>
                      <a:pt x="10978" y="14133"/>
                      <a:pt x="14133" y="10966"/>
                      <a:pt x="14133" y="7061"/>
                    </a:cubicBezTo>
                    <a:cubicBezTo>
                      <a:pt x="14133" y="3168"/>
                      <a:pt x="10978" y="0"/>
                      <a:pt x="70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4</a:t>
                </a:r>
                <a:endParaRPr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oogle Shape;2986;p33">
              <a:extLst>
                <a:ext uri="{FF2B5EF4-FFF2-40B4-BE49-F238E27FC236}">
                  <a16:creationId xmlns:a16="http://schemas.microsoft.com/office/drawing/2014/main" id="{3660BA83-3229-4E56-ACD2-F812FE79C8B9}"/>
                </a:ext>
              </a:extLst>
            </p:cNvPr>
            <p:cNvGrpSpPr/>
            <p:nvPr/>
          </p:nvGrpSpPr>
          <p:grpSpPr>
            <a:xfrm flipH="1">
              <a:off x="-116324" y="3310169"/>
              <a:ext cx="3225773" cy="632791"/>
              <a:chOff x="5516754" y="1012116"/>
              <a:chExt cx="3879929" cy="632791"/>
            </a:xfrm>
          </p:grpSpPr>
          <p:sp>
            <p:nvSpPr>
              <p:cNvPr id="18" name="Google Shape;2987;p33">
                <a:extLst>
                  <a:ext uri="{FF2B5EF4-FFF2-40B4-BE49-F238E27FC236}">
                    <a16:creationId xmlns:a16="http://schemas.microsoft.com/office/drawing/2014/main" id="{D1D6F26D-8AE3-4EAE-A6BD-E9419C07CA63}"/>
                  </a:ext>
                </a:extLst>
              </p:cNvPr>
              <p:cNvSpPr txBox="1"/>
              <p:nvPr/>
            </p:nvSpPr>
            <p:spPr>
              <a:xfrm>
                <a:off x="5580527" y="1012116"/>
                <a:ext cx="2840401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b="1" dirty="0">
                    <a:solidFill>
                      <a:schemeClr val="accent1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Facilité</a:t>
                </a:r>
                <a:endParaRPr sz="1700" b="1" dirty="0">
                  <a:solidFill>
                    <a:schemeClr val="accent1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" name="Google Shape;2988;p33">
                <a:extLst>
                  <a:ext uri="{FF2B5EF4-FFF2-40B4-BE49-F238E27FC236}">
                    <a16:creationId xmlns:a16="http://schemas.microsoft.com/office/drawing/2014/main" id="{C841525B-1003-4A95-A869-768C8449E430}"/>
                  </a:ext>
                </a:extLst>
              </p:cNvPr>
              <p:cNvSpPr txBox="1"/>
              <p:nvPr/>
            </p:nvSpPr>
            <p:spPr>
              <a:xfrm>
                <a:off x="5516754" y="1370707"/>
                <a:ext cx="3879929" cy="27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Vos données sont rentrées une seule fois et réutilisées à loisir</a:t>
                </a:r>
                <a:endParaRPr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" name="Google Shape;2989;p33">
              <a:extLst>
                <a:ext uri="{FF2B5EF4-FFF2-40B4-BE49-F238E27FC236}">
                  <a16:creationId xmlns:a16="http://schemas.microsoft.com/office/drawing/2014/main" id="{52687C82-144B-4B54-AE96-76ECEDB7225A}"/>
                </a:ext>
              </a:extLst>
            </p:cNvPr>
            <p:cNvGrpSpPr/>
            <p:nvPr/>
          </p:nvGrpSpPr>
          <p:grpSpPr>
            <a:xfrm>
              <a:off x="3109575" y="2701906"/>
              <a:ext cx="1567934" cy="403744"/>
              <a:chOff x="3109575" y="2701906"/>
              <a:chExt cx="1567934" cy="403744"/>
            </a:xfrm>
          </p:grpSpPr>
          <p:cxnSp>
            <p:nvCxnSpPr>
              <p:cNvPr id="21" name="Google Shape;2990;p33">
                <a:extLst>
                  <a:ext uri="{FF2B5EF4-FFF2-40B4-BE49-F238E27FC236}">
                    <a16:creationId xmlns:a16="http://schemas.microsoft.com/office/drawing/2014/main" id="{B87D0766-3A6B-49FE-841A-A6AE599BF43C}"/>
                  </a:ext>
                </a:extLst>
              </p:cNvPr>
              <p:cNvCxnSpPr/>
              <p:nvPr/>
            </p:nvCxnSpPr>
            <p:spPr>
              <a:xfrm rot="10800000">
                <a:off x="3109575" y="2903800"/>
                <a:ext cx="1180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2" name="Google Shape;2991;p33">
                <a:extLst>
                  <a:ext uri="{FF2B5EF4-FFF2-40B4-BE49-F238E27FC236}">
                    <a16:creationId xmlns:a16="http://schemas.microsoft.com/office/drawing/2014/main" id="{B096AAB8-C261-4FC0-91AF-6CF7E6EAD3A1}"/>
                  </a:ext>
                </a:extLst>
              </p:cNvPr>
              <p:cNvSpPr/>
              <p:nvPr/>
            </p:nvSpPr>
            <p:spPr>
              <a:xfrm flipH="1">
                <a:off x="4273799" y="2701906"/>
                <a:ext cx="403709" cy="403744"/>
              </a:xfrm>
              <a:custGeom>
                <a:avLst/>
                <a:gdLst/>
                <a:ahLst/>
                <a:cxnLst/>
                <a:rect l="l" t="t" r="r" b="b"/>
                <a:pathLst>
                  <a:path w="14133" h="14133" extrusionOk="0">
                    <a:moveTo>
                      <a:pt x="7072" y="0"/>
                    </a:moveTo>
                    <a:cubicBezTo>
                      <a:pt x="3167" y="0"/>
                      <a:pt x="0" y="3167"/>
                      <a:pt x="0" y="7060"/>
                    </a:cubicBezTo>
                    <a:cubicBezTo>
                      <a:pt x="0" y="10966"/>
                      <a:pt x="3167" y="14133"/>
                      <a:pt x="7072" y="14133"/>
                    </a:cubicBezTo>
                    <a:cubicBezTo>
                      <a:pt x="10978" y="14133"/>
                      <a:pt x="14133" y="10966"/>
                      <a:pt x="14133" y="7060"/>
                    </a:cubicBezTo>
                    <a:cubicBezTo>
                      <a:pt x="14133" y="3167"/>
                      <a:pt x="10978" y="0"/>
                      <a:pt x="7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6375" cap="flat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Google Shape;2992;p33">
              <a:extLst>
                <a:ext uri="{FF2B5EF4-FFF2-40B4-BE49-F238E27FC236}">
                  <a16:creationId xmlns:a16="http://schemas.microsoft.com/office/drawing/2014/main" id="{BF319B9A-3B95-439F-9F80-BA3F3C826F71}"/>
                </a:ext>
              </a:extLst>
            </p:cNvPr>
            <p:cNvGrpSpPr/>
            <p:nvPr/>
          </p:nvGrpSpPr>
          <p:grpSpPr>
            <a:xfrm flipH="1">
              <a:off x="-81464" y="2612033"/>
              <a:ext cx="3136254" cy="673246"/>
              <a:chOff x="6148960" y="1031262"/>
              <a:chExt cx="2657096" cy="580880"/>
            </a:xfrm>
          </p:grpSpPr>
          <p:sp>
            <p:nvSpPr>
              <p:cNvPr id="24" name="Google Shape;2993;p33">
                <a:extLst>
                  <a:ext uri="{FF2B5EF4-FFF2-40B4-BE49-F238E27FC236}">
                    <a16:creationId xmlns:a16="http://schemas.microsoft.com/office/drawing/2014/main" id="{ED251131-33C2-49DC-A5D9-CEDDFB44664F}"/>
                  </a:ext>
                </a:extLst>
              </p:cNvPr>
              <p:cNvSpPr txBox="1"/>
              <p:nvPr/>
            </p:nvSpPr>
            <p:spPr>
              <a:xfrm>
                <a:off x="6152883" y="1031262"/>
                <a:ext cx="2320605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b="1" dirty="0">
                    <a:solidFill>
                      <a:schemeClr val="accent3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Unicité</a:t>
                </a:r>
                <a:endParaRPr sz="1700" b="1" dirty="0">
                  <a:solidFill>
                    <a:schemeClr val="accent3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" name="Google Shape;2994;p33">
                <a:extLst>
                  <a:ext uri="{FF2B5EF4-FFF2-40B4-BE49-F238E27FC236}">
                    <a16:creationId xmlns:a16="http://schemas.microsoft.com/office/drawing/2014/main" id="{CEBE4EE6-69CD-4D78-A47F-F3E69753768B}"/>
                  </a:ext>
                </a:extLst>
              </p:cNvPr>
              <p:cNvSpPr txBox="1"/>
              <p:nvPr/>
            </p:nvSpPr>
            <p:spPr>
              <a:xfrm>
                <a:off x="6148960" y="1337942"/>
                <a:ext cx="2657096" cy="27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Votre identifiant </a:t>
                </a:r>
                <a:r>
                  <a:rPr lang="fr-FR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ORCID</a:t>
                </a: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 est un numéro unique qui vous identifie comme chercheur</a:t>
                </a:r>
                <a:endParaRPr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6" name="Google Shape;2995;p33">
              <a:extLst>
                <a:ext uri="{FF2B5EF4-FFF2-40B4-BE49-F238E27FC236}">
                  <a16:creationId xmlns:a16="http://schemas.microsoft.com/office/drawing/2014/main" id="{DBDD5DF4-2D2C-4DF0-8E1C-22F05ADE3886}"/>
                </a:ext>
              </a:extLst>
            </p:cNvPr>
            <p:cNvGrpSpPr/>
            <p:nvPr/>
          </p:nvGrpSpPr>
          <p:grpSpPr>
            <a:xfrm>
              <a:off x="3109518" y="1982017"/>
              <a:ext cx="1699636" cy="403738"/>
              <a:chOff x="3109518" y="1982017"/>
              <a:chExt cx="1699636" cy="403738"/>
            </a:xfrm>
          </p:grpSpPr>
          <p:cxnSp>
            <p:nvCxnSpPr>
              <p:cNvPr id="27" name="Google Shape;2996;p33">
                <a:extLst>
                  <a:ext uri="{FF2B5EF4-FFF2-40B4-BE49-F238E27FC236}">
                    <a16:creationId xmlns:a16="http://schemas.microsoft.com/office/drawing/2014/main" id="{AFA9E1C0-C6BC-410D-98B5-7AB824ED914F}"/>
                  </a:ext>
                </a:extLst>
              </p:cNvPr>
              <p:cNvCxnSpPr/>
              <p:nvPr/>
            </p:nvCxnSpPr>
            <p:spPr>
              <a:xfrm rot="10800000">
                <a:off x="3109518" y="2183898"/>
                <a:ext cx="1300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8" name="Google Shape;2997;p33">
                <a:extLst>
                  <a:ext uri="{FF2B5EF4-FFF2-40B4-BE49-F238E27FC236}">
                    <a16:creationId xmlns:a16="http://schemas.microsoft.com/office/drawing/2014/main" id="{F2A83F30-0EBA-4C93-BBE0-E9167BC8AEBC}"/>
                  </a:ext>
                </a:extLst>
              </p:cNvPr>
              <p:cNvSpPr/>
              <p:nvPr/>
            </p:nvSpPr>
            <p:spPr>
              <a:xfrm flipH="1">
                <a:off x="4405452" y="1982017"/>
                <a:ext cx="403702" cy="403738"/>
              </a:xfrm>
              <a:custGeom>
                <a:avLst/>
                <a:gdLst/>
                <a:ahLst/>
                <a:cxnLst/>
                <a:rect l="l" t="t" r="r" b="b"/>
                <a:pathLst>
                  <a:path w="14134" h="14134" extrusionOk="0">
                    <a:moveTo>
                      <a:pt x="7073" y="1"/>
                    </a:moveTo>
                    <a:cubicBezTo>
                      <a:pt x="3168" y="1"/>
                      <a:pt x="1" y="3156"/>
                      <a:pt x="1" y="7061"/>
                    </a:cubicBezTo>
                    <a:cubicBezTo>
                      <a:pt x="1" y="10966"/>
                      <a:pt x="3168" y="14133"/>
                      <a:pt x="7073" y="14133"/>
                    </a:cubicBezTo>
                    <a:cubicBezTo>
                      <a:pt x="10966" y="14133"/>
                      <a:pt x="14133" y="10966"/>
                      <a:pt x="14133" y="7061"/>
                    </a:cubicBezTo>
                    <a:cubicBezTo>
                      <a:pt x="14133" y="3156"/>
                      <a:pt x="10966" y="1"/>
                      <a:pt x="7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oogle Shape;2998;p33">
              <a:extLst>
                <a:ext uri="{FF2B5EF4-FFF2-40B4-BE49-F238E27FC236}">
                  <a16:creationId xmlns:a16="http://schemas.microsoft.com/office/drawing/2014/main" id="{649645A7-039F-42AD-8DFE-8D44394DBCFF}"/>
                </a:ext>
              </a:extLst>
            </p:cNvPr>
            <p:cNvGrpSpPr/>
            <p:nvPr/>
          </p:nvGrpSpPr>
          <p:grpSpPr>
            <a:xfrm flipH="1">
              <a:off x="64282" y="1888904"/>
              <a:ext cx="2990507" cy="657681"/>
              <a:chOff x="5582499" y="1030545"/>
              <a:chExt cx="3596953" cy="657681"/>
            </a:xfrm>
          </p:grpSpPr>
          <p:sp>
            <p:nvSpPr>
              <p:cNvPr id="30" name="Google Shape;2999;p33">
                <a:extLst>
                  <a:ext uri="{FF2B5EF4-FFF2-40B4-BE49-F238E27FC236}">
                    <a16:creationId xmlns:a16="http://schemas.microsoft.com/office/drawing/2014/main" id="{94654054-3B46-4E60-8E29-86A406B927C0}"/>
                  </a:ext>
                </a:extLst>
              </p:cNvPr>
              <p:cNvSpPr txBox="1"/>
              <p:nvPr/>
            </p:nvSpPr>
            <p:spPr>
              <a:xfrm>
                <a:off x="5591936" y="1030545"/>
                <a:ext cx="28404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b="1" dirty="0">
                    <a:solidFill>
                      <a:schemeClr val="accent2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Fiabilité et pérennité</a:t>
                </a:r>
                <a:endParaRPr sz="1700" b="1" dirty="0">
                  <a:solidFill>
                    <a:schemeClr val="accent2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1" name="Google Shape;3000;p33">
                <a:extLst>
                  <a:ext uri="{FF2B5EF4-FFF2-40B4-BE49-F238E27FC236}">
                    <a16:creationId xmlns:a16="http://schemas.microsoft.com/office/drawing/2014/main" id="{4C2D1672-FBDC-4EEE-9040-62FD78B93F92}"/>
                  </a:ext>
                </a:extLst>
              </p:cNvPr>
              <p:cNvSpPr txBox="1"/>
              <p:nvPr/>
            </p:nvSpPr>
            <p:spPr>
              <a:xfrm>
                <a:off x="5582499" y="1414026"/>
                <a:ext cx="3596953" cy="27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82550" algn="r">
                  <a:buFont typeface="Arial" panose="020B0604020202020204" pitchFamily="34" charset="0"/>
                  <a:buChar char="•"/>
                </a:pP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L'</a:t>
                </a:r>
                <a:r>
                  <a:rPr lang="fr-FR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ORCID</a:t>
                </a: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fr-FR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ID</a:t>
                </a: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 est fiable et pérenne</a:t>
                </a:r>
              </a:p>
              <a:p>
                <a:pPr marL="171450" lvl="0" indent="-82550" algn="r">
                  <a:buFont typeface="Arial" panose="020B0604020202020204" pitchFamily="34" charset="0"/>
                  <a:buChar char="•"/>
                </a:pP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Construction de liens de confiance </a:t>
                </a:r>
                <a:endParaRPr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2" name="Google Shape;3001;p33">
              <a:extLst>
                <a:ext uri="{FF2B5EF4-FFF2-40B4-BE49-F238E27FC236}">
                  <a16:creationId xmlns:a16="http://schemas.microsoft.com/office/drawing/2014/main" id="{98AEEAA4-56D4-47B5-9475-DF011F297938}"/>
                </a:ext>
              </a:extLst>
            </p:cNvPr>
            <p:cNvGrpSpPr/>
            <p:nvPr/>
          </p:nvGrpSpPr>
          <p:grpSpPr>
            <a:xfrm flipH="1">
              <a:off x="-442577" y="4052259"/>
              <a:ext cx="3552025" cy="745786"/>
              <a:chOff x="5516757" y="1034360"/>
              <a:chExt cx="4272343" cy="745786"/>
            </a:xfrm>
          </p:grpSpPr>
          <p:sp>
            <p:nvSpPr>
              <p:cNvPr id="33" name="Google Shape;3002;p33">
                <a:extLst>
                  <a:ext uri="{FF2B5EF4-FFF2-40B4-BE49-F238E27FC236}">
                    <a16:creationId xmlns:a16="http://schemas.microsoft.com/office/drawing/2014/main" id="{B2FAB37B-9245-4B42-B1A4-5DEC42ADEB2C}"/>
                  </a:ext>
                </a:extLst>
              </p:cNvPr>
              <p:cNvSpPr txBox="1"/>
              <p:nvPr/>
            </p:nvSpPr>
            <p:spPr>
              <a:xfrm>
                <a:off x="5516757" y="1034360"/>
                <a:ext cx="28404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700" b="1" dirty="0">
                    <a:solidFill>
                      <a:schemeClr val="accent4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Flexibilité</a:t>
                </a:r>
                <a:endParaRPr sz="1700" b="1" dirty="0">
                  <a:solidFill>
                    <a:schemeClr val="accent4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4" name="Google Shape;3003;p33">
                <a:extLst>
                  <a:ext uri="{FF2B5EF4-FFF2-40B4-BE49-F238E27FC236}">
                    <a16:creationId xmlns:a16="http://schemas.microsoft.com/office/drawing/2014/main" id="{456F35DB-174B-4EB5-9738-EE18C01B3878}"/>
                  </a:ext>
                </a:extLst>
              </p:cNvPr>
              <p:cNvSpPr txBox="1"/>
              <p:nvPr/>
            </p:nvSpPr>
            <p:spPr>
              <a:xfrm>
                <a:off x="5582501" y="1540405"/>
                <a:ext cx="4206599" cy="239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82550" algn="r">
                  <a:buFont typeface="Arial" panose="020B0604020202020204" pitchFamily="34" charset="0"/>
                  <a:buChar char="•"/>
                </a:pP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Décidez où/quand utiliser votre </a:t>
                </a:r>
                <a:r>
                  <a:rPr lang="fr-FR" sz="1200" b="1" dirty="0">
                    <a:solidFill>
                      <a:srgbClr val="A6CE39"/>
                    </a:solidFill>
                    <a:ea typeface="Roboto"/>
                    <a:cs typeface="Roboto"/>
                    <a:sym typeface="Roboto"/>
                  </a:rPr>
                  <a:t>ORCID ID</a:t>
                </a:r>
              </a:p>
              <a:p>
                <a:pPr marL="171450" lvl="0" indent="-82550" algn="r">
                  <a:buFont typeface="Arial" panose="020B0604020202020204" pitchFamily="34" charset="0"/>
                  <a:buChar char="•"/>
                </a:pP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Décidez de la visibilité et de l’accessibilité de vos données</a:t>
                </a:r>
                <a:endParaRPr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5" name="Google Shape;3004;p33">
              <a:extLst>
                <a:ext uri="{FF2B5EF4-FFF2-40B4-BE49-F238E27FC236}">
                  <a16:creationId xmlns:a16="http://schemas.microsoft.com/office/drawing/2014/main" id="{BF9E0DBE-5E18-48DE-BF9E-DCF32D6641B5}"/>
                </a:ext>
              </a:extLst>
            </p:cNvPr>
            <p:cNvGrpSpPr/>
            <p:nvPr/>
          </p:nvGrpSpPr>
          <p:grpSpPr>
            <a:xfrm>
              <a:off x="3109450" y="4141693"/>
              <a:ext cx="2522947" cy="403738"/>
              <a:chOff x="3109450" y="4141693"/>
              <a:chExt cx="2522947" cy="403738"/>
            </a:xfrm>
          </p:grpSpPr>
          <p:cxnSp>
            <p:nvCxnSpPr>
              <p:cNvPr id="36" name="Google Shape;3005;p33">
                <a:extLst>
                  <a:ext uri="{FF2B5EF4-FFF2-40B4-BE49-F238E27FC236}">
                    <a16:creationId xmlns:a16="http://schemas.microsoft.com/office/drawing/2014/main" id="{F4732284-F0C4-4DDE-A8E7-7828A5BE23CF}"/>
                  </a:ext>
                </a:extLst>
              </p:cNvPr>
              <p:cNvCxnSpPr/>
              <p:nvPr/>
            </p:nvCxnSpPr>
            <p:spPr>
              <a:xfrm rot="10800000">
                <a:off x="3109450" y="4343575"/>
                <a:ext cx="215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37" name="Google Shape;3006;p33">
                <a:extLst>
                  <a:ext uri="{FF2B5EF4-FFF2-40B4-BE49-F238E27FC236}">
                    <a16:creationId xmlns:a16="http://schemas.microsoft.com/office/drawing/2014/main" id="{F3C96C8B-4DA0-4C09-B526-39A620900848}"/>
                  </a:ext>
                </a:extLst>
              </p:cNvPr>
              <p:cNvSpPr/>
              <p:nvPr/>
            </p:nvSpPr>
            <p:spPr>
              <a:xfrm flipH="1">
                <a:off x="5228695" y="4141693"/>
                <a:ext cx="403702" cy="403738"/>
              </a:xfrm>
              <a:custGeom>
                <a:avLst/>
                <a:gdLst/>
                <a:ahLst/>
                <a:cxnLst/>
                <a:rect l="l" t="t" r="r" b="b"/>
                <a:pathLst>
                  <a:path w="14134" h="14134" extrusionOk="0">
                    <a:moveTo>
                      <a:pt x="7073" y="0"/>
                    </a:moveTo>
                    <a:cubicBezTo>
                      <a:pt x="3168" y="0"/>
                      <a:pt x="1" y="3168"/>
                      <a:pt x="1" y="7061"/>
                    </a:cubicBezTo>
                    <a:cubicBezTo>
                      <a:pt x="1" y="10966"/>
                      <a:pt x="3168" y="14133"/>
                      <a:pt x="7073" y="14133"/>
                    </a:cubicBezTo>
                    <a:cubicBezTo>
                      <a:pt x="10978" y="14133"/>
                      <a:pt x="14133" y="10966"/>
                      <a:pt x="14133" y="7061"/>
                    </a:cubicBezTo>
                    <a:cubicBezTo>
                      <a:pt x="14133" y="3168"/>
                      <a:pt x="10978" y="0"/>
                      <a:pt x="70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5</a:t>
                </a:r>
                <a:endParaRPr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8E7D736-5EB6-47B3-BFA3-14736DDD108C}"/>
                </a:ext>
              </a:extLst>
            </p:cNvPr>
            <p:cNvGrpSpPr/>
            <p:nvPr/>
          </p:nvGrpSpPr>
          <p:grpSpPr>
            <a:xfrm>
              <a:off x="5534399" y="1422370"/>
              <a:ext cx="2954989" cy="2955491"/>
              <a:chOff x="5534399" y="1422370"/>
              <a:chExt cx="2954989" cy="2955491"/>
            </a:xfrm>
          </p:grpSpPr>
          <p:sp>
            <p:nvSpPr>
              <p:cNvPr id="39" name="Google Shape;2924;p33">
                <a:extLst>
                  <a:ext uri="{FF2B5EF4-FFF2-40B4-BE49-F238E27FC236}">
                    <a16:creationId xmlns:a16="http://schemas.microsoft.com/office/drawing/2014/main" id="{AEA05FC5-0550-4185-8624-CD2E3864138D}"/>
                  </a:ext>
                </a:extLst>
              </p:cNvPr>
              <p:cNvSpPr/>
              <p:nvPr/>
            </p:nvSpPr>
            <p:spPr>
              <a:xfrm>
                <a:off x="5635356" y="1422370"/>
                <a:ext cx="1624925" cy="1125564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9131" extrusionOk="0">
                    <a:moveTo>
                      <a:pt x="11124" y="0"/>
                    </a:moveTo>
                    <a:cubicBezTo>
                      <a:pt x="7940" y="13"/>
                      <a:pt x="4944" y="1260"/>
                      <a:pt x="2690" y="3513"/>
                    </a:cubicBezTo>
                    <a:cubicBezTo>
                      <a:pt x="1503" y="4700"/>
                      <a:pt x="598" y="6091"/>
                      <a:pt x="1" y="7611"/>
                    </a:cubicBezTo>
                    <a:cubicBezTo>
                      <a:pt x="606" y="7144"/>
                      <a:pt x="1355" y="6879"/>
                      <a:pt x="2132" y="6879"/>
                    </a:cubicBezTo>
                    <a:cubicBezTo>
                      <a:pt x="2484" y="6879"/>
                      <a:pt x="2841" y="6933"/>
                      <a:pt x="3194" y="7047"/>
                    </a:cubicBezTo>
                    <a:cubicBezTo>
                      <a:pt x="4073" y="7333"/>
                      <a:pt x="4786" y="7944"/>
                      <a:pt x="5204" y="8768"/>
                    </a:cubicBezTo>
                    <a:cubicBezTo>
                      <a:pt x="5268" y="8887"/>
                      <a:pt x="5319" y="9007"/>
                      <a:pt x="5366" y="9130"/>
                    </a:cubicBezTo>
                    <a:cubicBezTo>
                      <a:pt x="6420" y="6996"/>
                      <a:pt x="8623" y="5524"/>
                      <a:pt x="11158" y="5519"/>
                    </a:cubicBezTo>
                    <a:cubicBezTo>
                      <a:pt x="12328" y="5152"/>
                      <a:pt x="13182" y="4055"/>
                      <a:pt x="13182" y="2766"/>
                    </a:cubicBezTo>
                    <a:cubicBezTo>
                      <a:pt x="13182" y="1465"/>
                      <a:pt x="12311" y="359"/>
                      <a:pt x="111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925;p33">
                <a:extLst>
                  <a:ext uri="{FF2B5EF4-FFF2-40B4-BE49-F238E27FC236}">
                    <a16:creationId xmlns:a16="http://schemas.microsoft.com/office/drawing/2014/main" id="{0BBB4021-3C91-412B-88B4-38FECD25A729}"/>
                  </a:ext>
                </a:extLst>
              </p:cNvPr>
              <p:cNvSpPr/>
              <p:nvPr/>
            </p:nvSpPr>
            <p:spPr>
              <a:xfrm>
                <a:off x="6639869" y="1479197"/>
                <a:ext cx="545216" cy="545216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3" extrusionOk="0">
                    <a:moveTo>
                      <a:pt x="2211" y="0"/>
                    </a:moveTo>
                    <a:cubicBezTo>
                      <a:pt x="990" y="0"/>
                      <a:pt x="0" y="991"/>
                      <a:pt x="0" y="2211"/>
                    </a:cubicBezTo>
                    <a:cubicBezTo>
                      <a:pt x="0" y="3432"/>
                      <a:pt x="990" y="4422"/>
                      <a:pt x="2211" y="4422"/>
                    </a:cubicBezTo>
                    <a:cubicBezTo>
                      <a:pt x="3432" y="4422"/>
                      <a:pt x="4422" y="3432"/>
                      <a:pt x="4422" y="2211"/>
                    </a:cubicBezTo>
                    <a:cubicBezTo>
                      <a:pt x="4422" y="991"/>
                      <a:pt x="3432" y="0"/>
                      <a:pt x="22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927;p33">
                <a:extLst>
                  <a:ext uri="{FF2B5EF4-FFF2-40B4-BE49-F238E27FC236}">
                    <a16:creationId xmlns:a16="http://schemas.microsoft.com/office/drawing/2014/main" id="{23C94105-BE93-4FD8-841B-72A654FD5341}"/>
                  </a:ext>
                </a:extLst>
              </p:cNvPr>
              <p:cNvSpPr/>
              <p:nvPr/>
            </p:nvSpPr>
            <p:spPr>
              <a:xfrm>
                <a:off x="7146009" y="1430753"/>
                <a:ext cx="1284951" cy="1411424"/>
              </a:xfrm>
              <a:custGeom>
                <a:avLst/>
                <a:gdLst/>
                <a:ahLst/>
                <a:cxnLst/>
                <a:rect l="l" t="t" r="r" b="b"/>
                <a:pathLst>
                  <a:path w="10424" h="11450" extrusionOk="0">
                    <a:moveTo>
                      <a:pt x="205" y="1"/>
                    </a:moveTo>
                    <a:cubicBezTo>
                      <a:pt x="991" y="637"/>
                      <a:pt x="1499" y="1610"/>
                      <a:pt x="1499" y="2698"/>
                    </a:cubicBezTo>
                    <a:cubicBezTo>
                      <a:pt x="1499" y="3876"/>
                      <a:pt x="905" y="4918"/>
                      <a:pt x="0" y="5541"/>
                    </a:cubicBezTo>
                    <a:cubicBezTo>
                      <a:pt x="2472" y="5964"/>
                      <a:pt x="4469" y="7790"/>
                      <a:pt x="5139" y="10168"/>
                    </a:cubicBezTo>
                    <a:cubicBezTo>
                      <a:pt x="5675" y="10967"/>
                      <a:pt x="6581" y="11450"/>
                      <a:pt x="7539" y="11450"/>
                    </a:cubicBezTo>
                    <a:cubicBezTo>
                      <a:pt x="7835" y="11450"/>
                      <a:pt x="8135" y="11404"/>
                      <a:pt x="8430" y="11308"/>
                    </a:cubicBezTo>
                    <a:cubicBezTo>
                      <a:pt x="9647" y="10911"/>
                      <a:pt x="10424" y="9780"/>
                      <a:pt x="10424" y="8563"/>
                    </a:cubicBezTo>
                    <a:cubicBezTo>
                      <a:pt x="9869" y="6647"/>
                      <a:pt x="8836" y="4892"/>
                      <a:pt x="7389" y="3445"/>
                    </a:cubicBezTo>
                    <a:cubicBezTo>
                      <a:pt x="5430" y="1486"/>
                      <a:pt x="2916" y="291"/>
                      <a:pt x="205" y="1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928;p33">
                <a:extLst>
                  <a:ext uri="{FF2B5EF4-FFF2-40B4-BE49-F238E27FC236}">
                    <a16:creationId xmlns:a16="http://schemas.microsoft.com/office/drawing/2014/main" id="{4452FC05-B77C-4AE4-880C-A14658176CC4}"/>
                  </a:ext>
                </a:extLst>
              </p:cNvPr>
              <p:cNvSpPr/>
              <p:nvPr/>
            </p:nvSpPr>
            <p:spPr>
              <a:xfrm>
                <a:off x="5534399" y="2340970"/>
                <a:ext cx="937210" cy="1709611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13869" extrusionOk="0">
                    <a:moveTo>
                      <a:pt x="2950" y="1"/>
                    </a:moveTo>
                    <a:cubicBezTo>
                      <a:pt x="1867" y="1"/>
                      <a:pt x="849" y="617"/>
                      <a:pt x="359" y="1610"/>
                    </a:cubicBezTo>
                    <a:cubicBezTo>
                      <a:pt x="120" y="2553"/>
                      <a:pt x="0" y="3535"/>
                      <a:pt x="0" y="4538"/>
                    </a:cubicBezTo>
                    <a:cubicBezTo>
                      <a:pt x="0" y="7739"/>
                      <a:pt x="1247" y="10749"/>
                      <a:pt x="3509" y="13011"/>
                    </a:cubicBezTo>
                    <a:cubicBezTo>
                      <a:pt x="3816" y="13318"/>
                      <a:pt x="4132" y="13600"/>
                      <a:pt x="4461" y="13869"/>
                    </a:cubicBezTo>
                    <a:cubicBezTo>
                      <a:pt x="4106" y="12836"/>
                      <a:pt x="4243" y="11658"/>
                      <a:pt x="4930" y="10710"/>
                    </a:cubicBezTo>
                    <a:cubicBezTo>
                      <a:pt x="5579" y="9818"/>
                      <a:pt x="6578" y="9327"/>
                      <a:pt x="7602" y="9289"/>
                    </a:cubicBezTo>
                    <a:cubicBezTo>
                      <a:pt x="6322" y="8107"/>
                      <a:pt x="5515" y="6416"/>
                      <a:pt x="5515" y="4538"/>
                    </a:cubicBezTo>
                    <a:cubicBezTo>
                      <a:pt x="5515" y="3860"/>
                      <a:pt x="5622" y="3206"/>
                      <a:pt x="5814" y="2592"/>
                    </a:cubicBezTo>
                    <a:cubicBezTo>
                      <a:pt x="5780" y="2242"/>
                      <a:pt x="5682" y="1900"/>
                      <a:pt x="5515" y="1576"/>
                    </a:cubicBezTo>
                    <a:cubicBezTo>
                      <a:pt x="5165" y="889"/>
                      <a:pt x="4572" y="381"/>
                      <a:pt x="3838" y="142"/>
                    </a:cubicBezTo>
                    <a:cubicBezTo>
                      <a:pt x="3543" y="46"/>
                      <a:pt x="3244" y="1"/>
                      <a:pt x="2950" y="1"/>
                    </a:cubicBez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929;p33">
                <a:extLst>
                  <a:ext uri="{FF2B5EF4-FFF2-40B4-BE49-F238E27FC236}">
                    <a16:creationId xmlns:a16="http://schemas.microsoft.com/office/drawing/2014/main" id="{C35C85E3-270F-4460-9784-5F6C340CCF2B}"/>
                  </a:ext>
                </a:extLst>
              </p:cNvPr>
              <p:cNvSpPr/>
              <p:nvPr/>
            </p:nvSpPr>
            <p:spPr>
              <a:xfrm>
                <a:off x="7364317" y="2650374"/>
                <a:ext cx="1125071" cy="1483043"/>
              </a:xfrm>
              <a:custGeom>
                <a:avLst/>
                <a:gdLst/>
                <a:ahLst/>
                <a:cxnLst/>
                <a:rect l="l" t="t" r="r" b="b"/>
                <a:pathLst>
                  <a:path w="9127" h="12031" extrusionOk="0">
                    <a:moveTo>
                      <a:pt x="8960" y="1"/>
                    </a:moveTo>
                    <a:cubicBezTo>
                      <a:pt x="8584" y="897"/>
                      <a:pt x="7833" y="1636"/>
                      <a:pt x="6839" y="1960"/>
                    </a:cubicBezTo>
                    <a:cubicBezTo>
                      <a:pt x="6484" y="2075"/>
                      <a:pt x="6126" y="2131"/>
                      <a:pt x="5772" y="2131"/>
                    </a:cubicBezTo>
                    <a:cubicBezTo>
                      <a:pt x="4965" y="2131"/>
                      <a:pt x="4188" y="1845"/>
                      <a:pt x="3578" y="1341"/>
                    </a:cubicBezTo>
                    <a:lnTo>
                      <a:pt x="3578" y="1341"/>
                    </a:lnTo>
                    <a:cubicBezTo>
                      <a:pt x="3599" y="1567"/>
                      <a:pt x="3612" y="1798"/>
                      <a:pt x="3612" y="2028"/>
                    </a:cubicBezTo>
                    <a:cubicBezTo>
                      <a:pt x="3612" y="4137"/>
                      <a:pt x="2596" y="6015"/>
                      <a:pt x="1029" y="7197"/>
                    </a:cubicBezTo>
                    <a:cubicBezTo>
                      <a:pt x="120" y="8187"/>
                      <a:pt x="1" y="9715"/>
                      <a:pt x="820" y="10842"/>
                    </a:cubicBezTo>
                    <a:cubicBezTo>
                      <a:pt x="1386" y="11618"/>
                      <a:pt x="2266" y="12030"/>
                      <a:pt x="3158" y="12030"/>
                    </a:cubicBezTo>
                    <a:cubicBezTo>
                      <a:pt x="3404" y="12030"/>
                      <a:pt x="3652" y="11999"/>
                      <a:pt x="3893" y="11935"/>
                    </a:cubicBezTo>
                    <a:cubicBezTo>
                      <a:pt x="4504" y="11517"/>
                      <a:pt x="5084" y="11039"/>
                      <a:pt x="5618" y="10505"/>
                    </a:cubicBezTo>
                    <a:cubicBezTo>
                      <a:pt x="7880" y="8239"/>
                      <a:pt x="9126" y="5229"/>
                      <a:pt x="9126" y="2028"/>
                    </a:cubicBezTo>
                    <a:cubicBezTo>
                      <a:pt x="9126" y="1341"/>
                      <a:pt x="9071" y="662"/>
                      <a:pt x="8960" y="1"/>
                    </a:cubicBezTo>
                    <a:close/>
                  </a:path>
                </a:pathLst>
              </a:custGeom>
              <a:solidFill>
                <a:srgbClr val="1C78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930;p33">
                <a:extLst>
                  <a:ext uri="{FF2B5EF4-FFF2-40B4-BE49-F238E27FC236}">
                    <a16:creationId xmlns:a16="http://schemas.microsoft.com/office/drawing/2014/main" id="{02EFC191-124C-47BF-810A-DA3F76599EA2}"/>
                  </a:ext>
                </a:extLst>
              </p:cNvPr>
              <p:cNvSpPr/>
              <p:nvPr/>
            </p:nvSpPr>
            <p:spPr>
              <a:xfrm>
                <a:off x="6098475" y="3556277"/>
                <a:ext cx="1614324" cy="821584"/>
              </a:xfrm>
              <a:custGeom>
                <a:avLst/>
                <a:gdLst/>
                <a:ahLst/>
                <a:cxnLst/>
                <a:rect l="l" t="t" r="r" b="b"/>
                <a:pathLst>
                  <a:path w="13096" h="6665" extrusionOk="0">
                    <a:moveTo>
                      <a:pt x="3148" y="1"/>
                    </a:moveTo>
                    <a:cubicBezTo>
                      <a:pt x="2257" y="1"/>
                      <a:pt x="1380" y="412"/>
                      <a:pt x="815" y="1188"/>
                    </a:cubicBezTo>
                    <a:cubicBezTo>
                      <a:pt x="0" y="2311"/>
                      <a:pt x="115" y="3831"/>
                      <a:pt x="1012" y="4821"/>
                    </a:cubicBezTo>
                    <a:cubicBezTo>
                      <a:pt x="2911" y="6020"/>
                      <a:pt x="5109" y="6665"/>
                      <a:pt x="7410" y="6665"/>
                    </a:cubicBezTo>
                    <a:cubicBezTo>
                      <a:pt x="9429" y="6665"/>
                      <a:pt x="11371" y="6170"/>
                      <a:pt x="13095" y="5235"/>
                    </a:cubicBezTo>
                    <a:cubicBezTo>
                      <a:pt x="12144" y="5145"/>
                      <a:pt x="11234" y="4663"/>
                      <a:pt x="10628" y="3831"/>
                    </a:cubicBezTo>
                    <a:cubicBezTo>
                      <a:pt x="9903" y="2832"/>
                      <a:pt x="9792" y="1577"/>
                      <a:pt x="10218" y="505"/>
                    </a:cubicBezTo>
                    <a:lnTo>
                      <a:pt x="10218" y="505"/>
                    </a:lnTo>
                    <a:cubicBezTo>
                      <a:pt x="9369" y="920"/>
                      <a:pt x="8417" y="1150"/>
                      <a:pt x="7410" y="1150"/>
                    </a:cubicBezTo>
                    <a:cubicBezTo>
                      <a:pt x="6104" y="1150"/>
                      <a:pt x="4887" y="757"/>
                      <a:pt x="3867" y="91"/>
                    </a:cubicBezTo>
                    <a:cubicBezTo>
                      <a:pt x="3630" y="31"/>
                      <a:pt x="3389" y="1"/>
                      <a:pt x="3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931;p33">
                <a:extLst>
                  <a:ext uri="{FF2B5EF4-FFF2-40B4-BE49-F238E27FC236}">
                    <a16:creationId xmlns:a16="http://schemas.microsoft.com/office/drawing/2014/main" id="{4065E10B-7903-40DD-8165-B76DEB801871}"/>
                  </a:ext>
                </a:extLst>
              </p:cNvPr>
              <p:cNvSpPr/>
              <p:nvPr/>
            </p:nvSpPr>
            <p:spPr>
              <a:xfrm>
                <a:off x="7771103" y="2206977"/>
                <a:ext cx="619424" cy="545463"/>
              </a:xfrm>
              <a:custGeom>
                <a:avLst/>
                <a:gdLst/>
                <a:ahLst/>
                <a:cxnLst/>
                <a:rect l="l" t="t" r="r" b="b"/>
                <a:pathLst>
                  <a:path w="5025" h="4425" extrusionOk="0">
                    <a:moveTo>
                      <a:pt x="2511" y="0"/>
                    </a:moveTo>
                    <a:cubicBezTo>
                      <a:pt x="2229" y="0"/>
                      <a:pt x="1942" y="55"/>
                      <a:pt x="1665" y="170"/>
                    </a:cubicBezTo>
                    <a:cubicBezTo>
                      <a:pt x="538" y="636"/>
                      <a:pt x="0" y="1929"/>
                      <a:pt x="470" y="3060"/>
                    </a:cubicBezTo>
                    <a:cubicBezTo>
                      <a:pt x="821" y="3910"/>
                      <a:pt x="1643" y="4425"/>
                      <a:pt x="2511" y="4425"/>
                    </a:cubicBezTo>
                    <a:cubicBezTo>
                      <a:pt x="2794" y="4425"/>
                      <a:pt x="3082" y="4370"/>
                      <a:pt x="3359" y="4255"/>
                    </a:cubicBezTo>
                    <a:cubicBezTo>
                      <a:pt x="4486" y="3790"/>
                      <a:pt x="5024" y="2497"/>
                      <a:pt x="4554" y="1365"/>
                    </a:cubicBezTo>
                    <a:cubicBezTo>
                      <a:pt x="4203" y="515"/>
                      <a:pt x="3379" y="0"/>
                      <a:pt x="25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2932;p33">
                <a:extLst>
                  <a:ext uri="{FF2B5EF4-FFF2-40B4-BE49-F238E27FC236}">
                    <a16:creationId xmlns:a16="http://schemas.microsoft.com/office/drawing/2014/main" id="{86269230-DCF0-4F98-84FA-005E1B6139A4}"/>
                  </a:ext>
                </a:extLst>
              </p:cNvPr>
              <p:cNvSpPr/>
              <p:nvPr/>
            </p:nvSpPr>
            <p:spPr>
              <a:xfrm>
                <a:off x="7493256" y="3471222"/>
                <a:ext cx="545216" cy="545216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3" extrusionOk="0">
                    <a:moveTo>
                      <a:pt x="2211" y="0"/>
                    </a:moveTo>
                    <a:cubicBezTo>
                      <a:pt x="991" y="0"/>
                      <a:pt x="0" y="991"/>
                      <a:pt x="0" y="2211"/>
                    </a:cubicBezTo>
                    <a:cubicBezTo>
                      <a:pt x="0" y="3432"/>
                      <a:pt x="991" y="4422"/>
                      <a:pt x="2211" y="4422"/>
                    </a:cubicBezTo>
                    <a:cubicBezTo>
                      <a:pt x="3432" y="4422"/>
                      <a:pt x="4422" y="3432"/>
                      <a:pt x="4422" y="2211"/>
                    </a:cubicBezTo>
                    <a:cubicBezTo>
                      <a:pt x="4422" y="991"/>
                      <a:pt x="3432" y="0"/>
                      <a:pt x="22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933;p33">
                <a:extLst>
                  <a:ext uri="{FF2B5EF4-FFF2-40B4-BE49-F238E27FC236}">
                    <a16:creationId xmlns:a16="http://schemas.microsoft.com/office/drawing/2014/main" id="{3FA9260A-BF92-49B2-97A6-457C6FD43220}"/>
                  </a:ext>
                </a:extLst>
              </p:cNvPr>
              <p:cNvSpPr/>
              <p:nvPr/>
            </p:nvSpPr>
            <p:spPr>
              <a:xfrm>
                <a:off x="6216319" y="3631718"/>
                <a:ext cx="545710" cy="545216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4423" extrusionOk="0">
                    <a:moveTo>
                      <a:pt x="2211" y="0"/>
                    </a:moveTo>
                    <a:cubicBezTo>
                      <a:pt x="990" y="0"/>
                      <a:pt x="0" y="990"/>
                      <a:pt x="0" y="2211"/>
                    </a:cubicBezTo>
                    <a:cubicBezTo>
                      <a:pt x="0" y="3432"/>
                      <a:pt x="990" y="4422"/>
                      <a:pt x="2211" y="4422"/>
                    </a:cubicBezTo>
                    <a:cubicBezTo>
                      <a:pt x="3436" y="4422"/>
                      <a:pt x="4426" y="3432"/>
                      <a:pt x="4426" y="2211"/>
                    </a:cubicBezTo>
                    <a:cubicBezTo>
                      <a:pt x="4426" y="990"/>
                      <a:pt x="3436" y="0"/>
                      <a:pt x="22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934;p33">
                <a:extLst>
                  <a:ext uri="{FF2B5EF4-FFF2-40B4-BE49-F238E27FC236}">
                    <a16:creationId xmlns:a16="http://schemas.microsoft.com/office/drawing/2014/main" id="{228AD164-81C0-44F1-BC42-EE2711FC5D34}"/>
                  </a:ext>
                </a:extLst>
              </p:cNvPr>
              <p:cNvSpPr/>
              <p:nvPr/>
            </p:nvSpPr>
            <p:spPr>
              <a:xfrm>
                <a:off x="5620194" y="2418876"/>
                <a:ext cx="545216" cy="54571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7" extrusionOk="0">
                    <a:moveTo>
                      <a:pt x="2211" y="1"/>
                    </a:moveTo>
                    <a:cubicBezTo>
                      <a:pt x="990" y="1"/>
                      <a:pt x="0" y="991"/>
                      <a:pt x="0" y="2216"/>
                    </a:cubicBezTo>
                    <a:cubicBezTo>
                      <a:pt x="0" y="3437"/>
                      <a:pt x="990" y="4427"/>
                      <a:pt x="2211" y="4427"/>
                    </a:cubicBezTo>
                    <a:cubicBezTo>
                      <a:pt x="3432" y="4427"/>
                      <a:pt x="4422" y="3437"/>
                      <a:pt x="4422" y="2216"/>
                    </a:cubicBezTo>
                    <a:cubicBezTo>
                      <a:pt x="4422" y="991"/>
                      <a:pt x="3432" y="1"/>
                      <a:pt x="2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943;p33">
                <a:extLst>
                  <a:ext uri="{FF2B5EF4-FFF2-40B4-BE49-F238E27FC236}">
                    <a16:creationId xmlns:a16="http://schemas.microsoft.com/office/drawing/2014/main" id="{93229095-B7CF-47F2-9722-5504F2AEC768}"/>
                  </a:ext>
                </a:extLst>
              </p:cNvPr>
              <p:cNvSpPr/>
              <p:nvPr/>
            </p:nvSpPr>
            <p:spPr>
              <a:xfrm>
                <a:off x="7953663" y="2407905"/>
                <a:ext cx="47951" cy="2317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88" extrusionOk="0">
                    <a:moveTo>
                      <a:pt x="26" y="0"/>
                    </a:moveTo>
                    <a:cubicBezTo>
                      <a:pt x="17" y="26"/>
                      <a:pt x="9" y="56"/>
                      <a:pt x="0" y="81"/>
                    </a:cubicBezTo>
                    <a:lnTo>
                      <a:pt x="329" y="188"/>
                    </a:lnTo>
                    <a:lnTo>
                      <a:pt x="342" y="188"/>
                    </a:lnTo>
                    <a:cubicBezTo>
                      <a:pt x="359" y="188"/>
                      <a:pt x="376" y="179"/>
                      <a:pt x="384" y="162"/>
                    </a:cubicBezTo>
                    <a:cubicBezTo>
                      <a:pt x="389" y="137"/>
                      <a:pt x="376" y="115"/>
                      <a:pt x="355" y="107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944;p33">
                <a:extLst>
                  <a:ext uri="{FF2B5EF4-FFF2-40B4-BE49-F238E27FC236}">
                    <a16:creationId xmlns:a16="http://schemas.microsoft.com/office/drawing/2014/main" id="{1A842FD3-D52B-4690-AFF0-66241CE9356E}"/>
                  </a:ext>
                </a:extLst>
              </p:cNvPr>
              <p:cNvSpPr/>
              <p:nvPr/>
            </p:nvSpPr>
            <p:spPr>
              <a:xfrm>
                <a:off x="8084697" y="2307934"/>
                <a:ext cx="10601" cy="52143"/>
              </a:xfrm>
              <a:custGeom>
                <a:avLst/>
                <a:gdLst/>
                <a:ahLst/>
                <a:cxnLst/>
                <a:rect l="l" t="t" r="r" b="b"/>
                <a:pathLst>
                  <a:path w="86" h="423" extrusionOk="0">
                    <a:moveTo>
                      <a:pt x="0" y="0"/>
                    </a:moveTo>
                    <a:lnTo>
                      <a:pt x="0" y="380"/>
                    </a:lnTo>
                    <a:cubicBezTo>
                      <a:pt x="0" y="406"/>
                      <a:pt x="17" y="423"/>
                      <a:pt x="43" y="423"/>
                    </a:cubicBezTo>
                    <a:cubicBezTo>
                      <a:pt x="64" y="423"/>
                      <a:pt x="85" y="406"/>
                      <a:pt x="85" y="38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945;p33">
                <a:extLst>
                  <a:ext uri="{FF2B5EF4-FFF2-40B4-BE49-F238E27FC236}">
                    <a16:creationId xmlns:a16="http://schemas.microsoft.com/office/drawing/2014/main" id="{DCB61F0A-9A61-4573-83AE-47198D12AEA0}"/>
                  </a:ext>
                </a:extLst>
              </p:cNvPr>
              <p:cNvSpPr/>
              <p:nvPr/>
            </p:nvSpPr>
            <p:spPr>
              <a:xfrm>
                <a:off x="8180970" y="2404207"/>
                <a:ext cx="47458" cy="2317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88" extrusionOk="0">
                    <a:moveTo>
                      <a:pt x="363" y="0"/>
                    </a:moveTo>
                    <a:lnTo>
                      <a:pt x="34" y="107"/>
                    </a:lnTo>
                    <a:cubicBezTo>
                      <a:pt x="9" y="115"/>
                      <a:pt x="0" y="137"/>
                      <a:pt x="4" y="158"/>
                    </a:cubicBezTo>
                    <a:cubicBezTo>
                      <a:pt x="13" y="179"/>
                      <a:pt x="30" y="188"/>
                      <a:pt x="47" y="188"/>
                    </a:cubicBezTo>
                    <a:lnTo>
                      <a:pt x="60" y="188"/>
                    </a:lnTo>
                    <a:lnTo>
                      <a:pt x="384" y="81"/>
                    </a:lnTo>
                    <a:cubicBezTo>
                      <a:pt x="380" y="56"/>
                      <a:pt x="372" y="26"/>
                      <a:pt x="363" y="0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946;p33">
                <a:extLst>
                  <a:ext uri="{FF2B5EF4-FFF2-40B4-BE49-F238E27FC236}">
                    <a16:creationId xmlns:a16="http://schemas.microsoft.com/office/drawing/2014/main" id="{FB8E8050-3FB4-4987-A403-0695CD22C157}"/>
                  </a:ext>
                </a:extLst>
              </p:cNvPr>
              <p:cNvSpPr/>
              <p:nvPr/>
            </p:nvSpPr>
            <p:spPr>
              <a:xfrm>
                <a:off x="8181956" y="2479031"/>
                <a:ext cx="25886" cy="1627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2" extrusionOk="0">
                    <a:moveTo>
                      <a:pt x="46" y="1"/>
                    </a:moveTo>
                    <a:cubicBezTo>
                      <a:pt x="29" y="1"/>
                      <a:pt x="13" y="12"/>
                      <a:pt x="9" y="29"/>
                    </a:cubicBezTo>
                    <a:cubicBezTo>
                      <a:pt x="1" y="50"/>
                      <a:pt x="14" y="76"/>
                      <a:pt x="35" y="85"/>
                    </a:cubicBezTo>
                    <a:lnTo>
                      <a:pt x="184" y="132"/>
                    </a:lnTo>
                    <a:cubicBezTo>
                      <a:pt x="193" y="106"/>
                      <a:pt x="201" y="80"/>
                      <a:pt x="210" y="50"/>
                    </a:cubicBezTo>
                    <a:lnTo>
                      <a:pt x="61" y="4"/>
                    </a:lnTo>
                    <a:cubicBezTo>
                      <a:pt x="56" y="2"/>
                      <a:pt x="51" y="1"/>
                      <a:pt x="46" y="1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47;p33">
                <a:extLst>
                  <a:ext uri="{FF2B5EF4-FFF2-40B4-BE49-F238E27FC236}">
                    <a16:creationId xmlns:a16="http://schemas.microsoft.com/office/drawing/2014/main" id="{1517D9CE-15F5-40D6-B782-1290962F8A04}"/>
                  </a:ext>
                </a:extLst>
              </p:cNvPr>
              <p:cNvSpPr/>
              <p:nvPr/>
            </p:nvSpPr>
            <p:spPr>
              <a:xfrm>
                <a:off x="8143003" y="2348366"/>
                <a:ext cx="26010" cy="29584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40" extrusionOk="0">
                    <a:moveTo>
                      <a:pt x="142" y="1"/>
                    </a:moveTo>
                    <a:lnTo>
                      <a:pt x="14" y="176"/>
                    </a:lnTo>
                    <a:cubicBezTo>
                      <a:pt x="1" y="193"/>
                      <a:pt x="5" y="218"/>
                      <a:pt x="26" y="231"/>
                    </a:cubicBezTo>
                    <a:cubicBezTo>
                      <a:pt x="35" y="240"/>
                      <a:pt x="44" y="240"/>
                      <a:pt x="52" y="240"/>
                    </a:cubicBezTo>
                    <a:cubicBezTo>
                      <a:pt x="65" y="240"/>
                      <a:pt x="78" y="235"/>
                      <a:pt x="86" y="223"/>
                    </a:cubicBezTo>
                    <a:lnTo>
                      <a:pt x="210" y="52"/>
                    </a:lnTo>
                    <a:cubicBezTo>
                      <a:pt x="189" y="35"/>
                      <a:pt x="163" y="18"/>
                      <a:pt x="142" y="1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48;p33">
                <a:extLst>
                  <a:ext uri="{FF2B5EF4-FFF2-40B4-BE49-F238E27FC236}">
                    <a16:creationId xmlns:a16="http://schemas.microsoft.com/office/drawing/2014/main" id="{042CB1CA-F3DC-44F3-9D3B-582F0F233762}"/>
                  </a:ext>
                </a:extLst>
              </p:cNvPr>
              <p:cNvSpPr/>
              <p:nvPr/>
            </p:nvSpPr>
            <p:spPr>
              <a:xfrm>
                <a:off x="8011476" y="2350461"/>
                <a:ext cx="25886" cy="3020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45" extrusionOk="0">
                    <a:moveTo>
                      <a:pt x="69" y="1"/>
                    </a:moveTo>
                    <a:cubicBezTo>
                      <a:pt x="48" y="18"/>
                      <a:pt x="22" y="35"/>
                      <a:pt x="1" y="56"/>
                    </a:cubicBezTo>
                    <a:lnTo>
                      <a:pt x="125" y="227"/>
                    </a:lnTo>
                    <a:cubicBezTo>
                      <a:pt x="133" y="236"/>
                      <a:pt x="146" y="244"/>
                      <a:pt x="163" y="244"/>
                    </a:cubicBezTo>
                    <a:cubicBezTo>
                      <a:pt x="172" y="244"/>
                      <a:pt x="180" y="240"/>
                      <a:pt x="184" y="236"/>
                    </a:cubicBezTo>
                    <a:cubicBezTo>
                      <a:pt x="206" y="223"/>
                      <a:pt x="210" y="193"/>
                      <a:pt x="197" y="176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49;p33">
                <a:extLst>
                  <a:ext uri="{FF2B5EF4-FFF2-40B4-BE49-F238E27FC236}">
                    <a16:creationId xmlns:a16="http://schemas.microsoft.com/office/drawing/2014/main" id="{52A21FF1-EBF8-4FF4-A9A4-D61110F12DD8}"/>
                  </a:ext>
                </a:extLst>
              </p:cNvPr>
              <p:cNvSpPr/>
              <p:nvPr/>
            </p:nvSpPr>
            <p:spPr>
              <a:xfrm>
                <a:off x="7976838" y="2482729"/>
                <a:ext cx="26379" cy="1627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2" extrusionOk="0">
                    <a:moveTo>
                      <a:pt x="165" y="1"/>
                    </a:moveTo>
                    <a:cubicBezTo>
                      <a:pt x="160" y="1"/>
                      <a:pt x="155" y="2"/>
                      <a:pt x="149" y="3"/>
                    </a:cubicBezTo>
                    <a:lnTo>
                      <a:pt x="0" y="50"/>
                    </a:lnTo>
                    <a:cubicBezTo>
                      <a:pt x="9" y="80"/>
                      <a:pt x="17" y="106"/>
                      <a:pt x="30" y="131"/>
                    </a:cubicBezTo>
                    <a:lnTo>
                      <a:pt x="179" y="85"/>
                    </a:lnTo>
                    <a:cubicBezTo>
                      <a:pt x="201" y="76"/>
                      <a:pt x="214" y="50"/>
                      <a:pt x="205" y="29"/>
                    </a:cubicBezTo>
                    <a:cubicBezTo>
                      <a:pt x="198" y="12"/>
                      <a:pt x="184" y="1"/>
                      <a:pt x="165" y="1"/>
                    </a:cubicBezTo>
                    <a:close/>
                  </a:path>
                </a:pathLst>
              </a:custGeom>
              <a:solidFill>
                <a:srgbClr val="0FA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54;p33">
                <a:extLst>
                  <a:ext uri="{FF2B5EF4-FFF2-40B4-BE49-F238E27FC236}">
                    <a16:creationId xmlns:a16="http://schemas.microsoft.com/office/drawing/2014/main" id="{5C4430FC-9F2D-41C1-8D13-71736B4DCE9A}"/>
                  </a:ext>
                </a:extLst>
              </p:cNvPr>
              <p:cNvSpPr/>
              <p:nvPr/>
            </p:nvSpPr>
            <p:spPr>
              <a:xfrm>
                <a:off x="5887932" y="2566798"/>
                <a:ext cx="123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55;p33">
                <a:extLst>
                  <a:ext uri="{FF2B5EF4-FFF2-40B4-BE49-F238E27FC236}">
                    <a16:creationId xmlns:a16="http://schemas.microsoft.com/office/drawing/2014/main" id="{B157A250-B3D0-4636-9E80-0DB98E61EDDC}"/>
                  </a:ext>
                </a:extLst>
              </p:cNvPr>
              <p:cNvSpPr/>
              <p:nvPr/>
            </p:nvSpPr>
            <p:spPr>
              <a:xfrm>
                <a:off x="5822723" y="2540542"/>
                <a:ext cx="119570" cy="10699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868" extrusionOk="0">
                    <a:moveTo>
                      <a:pt x="484" y="54"/>
                    </a:moveTo>
                    <a:cubicBezTo>
                      <a:pt x="643" y="54"/>
                      <a:pt x="794" y="154"/>
                      <a:pt x="846" y="316"/>
                    </a:cubicBezTo>
                    <a:cubicBezTo>
                      <a:pt x="910" y="516"/>
                      <a:pt x="803" y="730"/>
                      <a:pt x="602" y="794"/>
                    </a:cubicBezTo>
                    <a:cubicBezTo>
                      <a:pt x="564" y="806"/>
                      <a:pt x="525" y="812"/>
                      <a:pt x="486" y="812"/>
                    </a:cubicBezTo>
                    <a:cubicBezTo>
                      <a:pt x="328" y="812"/>
                      <a:pt x="179" y="712"/>
                      <a:pt x="124" y="550"/>
                    </a:cubicBezTo>
                    <a:cubicBezTo>
                      <a:pt x="60" y="354"/>
                      <a:pt x="167" y="141"/>
                      <a:pt x="367" y="72"/>
                    </a:cubicBezTo>
                    <a:cubicBezTo>
                      <a:pt x="406" y="60"/>
                      <a:pt x="445" y="54"/>
                      <a:pt x="484" y="54"/>
                    </a:cubicBezTo>
                    <a:close/>
                    <a:moveTo>
                      <a:pt x="482" y="0"/>
                    </a:moveTo>
                    <a:cubicBezTo>
                      <a:pt x="439" y="0"/>
                      <a:pt x="394" y="7"/>
                      <a:pt x="350" y="21"/>
                    </a:cubicBezTo>
                    <a:cubicBezTo>
                      <a:pt x="124" y="98"/>
                      <a:pt x="0" y="341"/>
                      <a:pt x="73" y="567"/>
                    </a:cubicBezTo>
                    <a:cubicBezTo>
                      <a:pt x="134" y="752"/>
                      <a:pt x="302" y="868"/>
                      <a:pt x="482" y="868"/>
                    </a:cubicBezTo>
                    <a:cubicBezTo>
                      <a:pt x="528" y="868"/>
                      <a:pt x="574" y="860"/>
                      <a:pt x="619" y="845"/>
                    </a:cubicBezTo>
                    <a:cubicBezTo>
                      <a:pt x="846" y="772"/>
                      <a:pt x="969" y="525"/>
                      <a:pt x="897" y="298"/>
                    </a:cubicBezTo>
                    <a:cubicBezTo>
                      <a:pt x="835" y="116"/>
                      <a:pt x="665" y="0"/>
                      <a:pt x="482" y="0"/>
                    </a:cubicBez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957;p33">
                <a:extLst>
                  <a:ext uri="{FF2B5EF4-FFF2-40B4-BE49-F238E27FC236}">
                    <a16:creationId xmlns:a16="http://schemas.microsoft.com/office/drawing/2014/main" id="{4EE8040F-C71A-4AF5-918B-4515AF503E11}"/>
                  </a:ext>
                </a:extLst>
              </p:cNvPr>
              <p:cNvSpPr/>
              <p:nvPr/>
            </p:nvSpPr>
            <p:spPr>
              <a:xfrm>
                <a:off x="5807438" y="2526736"/>
                <a:ext cx="152237" cy="81234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659" extrusionOk="0">
                    <a:moveTo>
                      <a:pt x="944" y="52"/>
                    </a:moveTo>
                    <a:cubicBezTo>
                      <a:pt x="944" y="52"/>
                      <a:pt x="935" y="90"/>
                      <a:pt x="918" y="107"/>
                    </a:cubicBezTo>
                    <a:cubicBezTo>
                      <a:pt x="901" y="124"/>
                      <a:pt x="859" y="137"/>
                      <a:pt x="859" y="137"/>
                    </a:cubicBezTo>
                    <a:cubicBezTo>
                      <a:pt x="859" y="137"/>
                      <a:pt x="901" y="150"/>
                      <a:pt x="918" y="167"/>
                    </a:cubicBezTo>
                    <a:cubicBezTo>
                      <a:pt x="935" y="184"/>
                      <a:pt x="944" y="223"/>
                      <a:pt x="944" y="223"/>
                    </a:cubicBezTo>
                    <a:cubicBezTo>
                      <a:pt x="944" y="223"/>
                      <a:pt x="952" y="184"/>
                      <a:pt x="970" y="167"/>
                    </a:cubicBezTo>
                    <a:cubicBezTo>
                      <a:pt x="987" y="150"/>
                      <a:pt x="1029" y="137"/>
                      <a:pt x="1029" y="137"/>
                    </a:cubicBezTo>
                    <a:cubicBezTo>
                      <a:pt x="1029" y="137"/>
                      <a:pt x="987" y="124"/>
                      <a:pt x="970" y="107"/>
                    </a:cubicBezTo>
                    <a:cubicBezTo>
                      <a:pt x="952" y="90"/>
                      <a:pt x="944" y="52"/>
                      <a:pt x="944" y="52"/>
                    </a:cubicBezTo>
                    <a:close/>
                    <a:moveTo>
                      <a:pt x="159" y="1"/>
                    </a:moveTo>
                    <a:cubicBezTo>
                      <a:pt x="159" y="1"/>
                      <a:pt x="146" y="73"/>
                      <a:pt x="112" y="107"/>
                    </a:cubicBezTo>
                    <a:cubicBezTo>
                      <a:pt x="82" y="142"/>
                      <a:pt x="1" y="163"/>
                      <a:pt x="1" y="163"/>
                    </a:cubicBezTo>
                    <a:cubicBezTo>
                      <a:pt x="1" y="163"/>
                      <a:pt x="82" y="184"/>
                      <a:pt x="112" y="218"/>
                    </a:cubicBezTo>
                    <a:cubicBezTo>
                      <a:pt x="146" y="248"/>
                      <a:pt x="159" y="321"/>
                      <a:pt x="159" y="321"/>
                    </a:cubicBezTo>
                    <a:cubicBezTo>
                      <a:pt x="159" y="321"/>
                      <a:pt x="176" y="248"/>
                      <a:pt x="210" y="218"/>
                    </a:cubicBezTo>
                    <a:cubicBezTo>
                      <a:pt x="240" y="184"/>
                      <a:pt x="321" y="163"/>
                      <a:pt x="321" y="163"/>
                    </a:cubicBezTo>
                    <a:cubicBezTo>
                      <a:pt x="321" y="163"/>
                      <a:pt x="240" y="142"/>
                      <a:pt x="210" y="107"/>
                    </a:cubicBezTo>
                    <a:cubicBezTo>
                      <a:pt x="176" y="73"/>
                      <a:pt x="159" y="1"/>
                      <a:pt x="159" y="1"/>
                    </a:cubicBezTo>
                    <a:close/>
                    <a:moveTo>
                      <a:pt x="1132" y="453"/>
                    </a:moveTo>
                    <a:cubicBezTo>
                      <a:pt x="1132" y="453"/>
                      <a:pt x="1123" y="500"/>
                      <a:pt x="1102" y="521"/>
                    </a:cubicBezTo>
                    <a:cubicBezTo>
                      <a:pt x="1081" y="543"/>
                      <a:pt x="1029" y="556"/>
                      <a:pt x="1029" y="556"/>
                    </a:cubicBezTo>
                    <a:cubicBezTo>
                      <a:pt x="1029" y="556"/>
                      <a:pt x="1081" y="573"/>
                      <a:pt x="1102" y="590"/>
                    </a:cubicBezTo>
                    <a:cubicBezTo>
                      <a:pt x="1123" y="611"/>
                      <a:pt x="1132" y="658"/>
                      <a:pt x="1132" y="658"/>
                    </a:cubicBezTo>
                    <a:cubicBezTo>
                      <a:pt x="1132" y="658"/>
                      <a:pt x="1140" y="611"/>
                      <a:pt x="1162" y="590"/>
                    </a:cubicBezTo>
                    <a:cubicBezTo>
                      <a:pt x="1183" y="573"/>
                      <a:pt x="1234" y="556"/>
                      <a:pt x="1234" y="556"/>
                    </a:cubicBezTo>
                    <a:cubicBezTo>
                      <a:pt x="1234" y="556"/>
                      <a:pt x="1183" y="543"/>
                      <a:pt x="1162" y="521"/>
                    </a:cubicBezTo>
                    <a:cubicBezTo>
                      <a:pt x="1140" y="500"/>
                      <a:pt x="1132" y="453"/>
                      <a:pt x="1132" y="453"/>
                    </a:cubicBezTo>
                    <a:close/>
                  </a:path>
                </a:pathLst>
              </a:custGeom>
              <a:solidFill>
                <a:srgbClr val="F5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966;p33">
                <a:extLst>
                  <a:ext uri="{FF2B5EF4-FFF2-40B4-BE49-F238E27FC236}">
                    <a16:creationId xmlns:a16="http://schemas.microsoft.com/office/drawing/2014/main" id="{79BF9DFF-35CE-413A-BA16-34708A3E059B}"/>
                  </a:ext>
                </a:extLst>
              </p:cNvPr>
              <p:cNvSpPr/>
              <p:nvPr/>
            </p:nvSpPr>
            <p:spPr>
              <a:xfrm>
                <a:off x="7048627" y="2900857"/>
                <a:ext cx="62744" cy="62251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05" extrusionOk="0">
                    <a:moveTo>
                      <a:pt x="253" y="0"/>
                    </a:moveTo>
                    <a:cubicBezTo>
                      <a:pt x="116" y="0"/>
                      <a:pt x="1" y="111"/>
                      <a:pt x="1" y="252"/>
                    </a:cubicBezTo>
                    <a:cubicBezTo>
                      <a:pt x="1" y="393"/>
                      <a:pt x="116" y="504"/>
                      <a:pt x="253" y="504"/>
                    </a:cubicBezTo>
                    <a:cubicBezTo>
                      <a:pt x="393" y="504"/>
                      <a:pt x="509" y="393"/>
                      <a:pt x="509" y="252"/>
                    </a:cubicBezTo>
                    <a:cubicBezTo>
                      <a:pt x="509" y="111"/>
                      <a:pt x="393" y="0"/>
                      <a:pt x="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967;p33">
                <a:extLst>
                  <a:ext uri="{FF2B5EF4-FFF2-40B4-BE49-F238E27FC236}">
                    <a16:creationId xmlns:a16="http://schemas.microsoft.com/office/drawing/2014/main" id="{54823DC6-7DB8-4EBA-A51C-97D9C543EA63}"/>
                  </a:ext>
                </a:extLst>
              </p:cNvPr>
              <p:cNvSpPr/>
              <p:nvPr/>
            </p:nvSpPr>
            <p:spPr>
              <a:xfrm>
                <a:off x="6913895" y="2900857"/>
                <a:ext cx="62251" cy="62251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05" extrusionOk="0">
                    <a:moveTo>
                      <a:pt x="253" y="0"/>
                    </a:moveTo>
                    <a:cubicBezTo>
                      <a:pt x="112" y="0"/>
                      <a:pt x="1" y="111"/>
                      <a:pt x="1" y="252"/>
                    </a:cubicBezTo>
                    <a:cubicBezTo>
                      <a:pt x="1" y="393"/>
                      <a:pt x="112" y="504"/>
                      <a:pt x="253" y="504"/>
                    </a:cubicBezTo>
                    <a:cubicBezTo>
                      <a:pt x="394" y="504"/>
                      <a:pt x="505" y="393"/>
                      <a:pt x="505" y="252"/>
                    </a:cubicBezTo>
                    <a:cubicBezTo>
                      <a:pt x="505" y="111"/>
                      <a:pt x="394" y="0"/>
                      <a:pt x="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971;p33">
                <a:extLst>
                  <a:ext uri="{FF2B5EF4-FFF2-40B4-BE49-F238E27FC236}">
                    <a16:creationId xmlns:a16="http://schemas.microsoft.com/office/drawing/2014/main" id="{1A3C243B-5B46-419B-92D7-AFF584C5FEA2}"/>
                  </a:ext>
                </a:extLst>
              </p:cNvPr>
              <p:cNvSpPr/>
              <p:nvPr/>
            </p:nvSpPr>
            <p:spPr>
              <a:xfrm>
                <a:off x="7027055" y="2414191"/>
                <a:ext cx="123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ED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2" name="Image 61">
                <a:extLst>
                  <a:ext uri="{FF2B5EF4-FFF2-40B4-BE49-F238E27FC236}">
                    <a16:creationId xmlns:a16="http://schemas.microsoft.com/office/drawing/2014/main" id="{B61D3DA8-656A-48B0-984D-6BF52BCA5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33200" y="1568012"/>
                <a:ext cx="371243" cy="371243"/>
              </a:xfrm>
              <a:prstGeom prst="rect">
                <a:avLst/>
              </a:prstGeom>
            </p:spPr>
          </p:pic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BA1A7016-4BF2-4034-A4AC-F655600661A8}"/>
                  </a:ext>
                </a:extLst>
              </p:cNvPr>
              <p:cNvCxnSpPr/>
              <p:nvPr/>
            </p:nvCxnSpPr>
            <p:spPr>
              <a:xfrm>
                <a:off x="6762029" y="1568012"/>
                <a:ext cx="317970" cy="320892"/>
              </a:xfrm>
              <a:prstGeom prst="line">
                <a:avLst/>
              </a:prstGeom>
              <a:ln w="28575">
                <a:solidFill>
                  <a:srgbClr val="A6CE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ABE46421-B06C-46D6-9ADE-007CF5474A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0463" y="1578759"/>
                <a:ext cx="333262" cy="322991"/>
              </a:xfrm>
              <a:prstGeom prst="line">
                <a:avLst/>
              </a:prstGeom>
              <a:ln w="28575">
                <a:solidFill>
                  <a:srgbClr val="A6CE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2" descr="Trust icon PNG and SVG Vector Free Download">
                <a:extLst>
                  <a:ext uri="{FF2B5EF4-FFF2-40B4-BE49-F238E27FC236}">
                    <a16:creationId xmlns:a16="http://schemas.microsoft.com/office/drawing/2014/main" id="{7A3FDB4F-E157-4A6F-8A8F-FA062E740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493" y="2477487"/>
                <a:ext cx="517008" cy="42337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D8AA0FB1-B324-496E-B84E-7B5F99177E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802" t="6677" r="5462" b="2768"/>
              <a:stretch/>
            </p:blipFill>
            <p:spPr>
              <a:xfrm>
                <a:off x="6255470" y="3674551"/>
                <a:ext cx="474713" cy="473774"/>
              </a:xfrm>
              <a:prstGeom prst="flowChartConnector">
                <a:avLst/>
              </a:prstGeom>
            </p:spPr>
          </p:pic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7E008965-4E39-4DF5-9B8E-710B1170A957}"/>
                  </a:ext>
                </a:extLst>
              </p:cNvPr>
              <p:cNvSpPr/>
              <p:nvPr/>
            </p:nvSpPr>
            <p:spPr>
              <a:xfrm>
                <a:off x="7815727" y="2216342"/>
                <a:ext cx="528632" cy="5222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8" name="Image 67" descr="Une image contenant texte, ipod&#10;&#10;Description générée automatiquement">
                <a:extLst>
                  <a:ext uri="{FF2B5EF4-FFF2-40B4-BE49-F238E27FC236}">
                    <a16:creationId xmlns:a16="http://schemas.microsoft.com/office/drawing/2014/main" id="{22CB5B00-DB6E-4266-BF30-28E91D006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1870" y="2210078"/>
                <a:ext cx="334232" cy="334232"/>
              </a:xfrm>
              <a:prstGeom prst="rect">
                <a:avLst/>
              </a:prstGeom>
            </p:spPr>
          </p:pic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93CB7F28-AE27-4E63-A85D-D0F2F00AD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2334" y="2431681"/>
                <a:ext cx="209557" cy="217721"/>
              </a:xfrm>
              <a:prstGeom prst="rect">
                <a:avLst/>
              </a:prstGeom>
            </p:spPr>
          </p:pic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92B988A9-98AD-4B6B-BAFF-4C83372A3F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5885" t="19394" r="26064" b="22315"/>
              <a:stretch/>
            </p:blipFill>
            <p:spPr>
              <a:xfrm>
                <a:off x="7512011" y="3499909"/>
                <a:ext cx="503315" cy="493876"/>
              </a:xfrm>
              <a:prstGeom prst="flowChartConnector">
                <a:avLst/>
              </a:prstGeom>
            </p:spPr>
          </p:pic>
        </p:grpSp>
      </p:grpSp>
      <p:sp>
        <p:nvSpPr>
          <p:cNvPr id="73" name="ZoneTexte 72">
            <a:extLst>
              <a:ext uri="{FF2B5EF4-FFF2-40B4-BE49-F238E27FC236}">
                <a16:creationId xmlns:a16="http://schemas.microsoft.com/office/drawing/2014/main" id="{5FC31626-BF19-4571-9977-E599E1DFD266}"/>
              </a:ext>
            </a:extLst>
          </p:cNvPr>
          <p:cNvSpPr txBox="1"/>
          <p:nvPr/>
        </p:nvSpPr>
        <p:spPr>
          <a:xfrm>
            <a:off x="45582" y="5774286"/>
            <a:ext cx="89697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De plus, </a:t>
            </a:r>
            <a:r>
              <a:rPr lang="fr-FR" sz="1300" b="1" dirty="0">
                <a:solidFill>
                  <a:srgbClr val="A6CE39"/>
                </a:solidFill>
                <a:latin typeface="+mj-lt"/>
                <a:ea typeface="Roboto"/>
                <a:cs typeface="Roboto"/>
              </a:rPr>
              <a:t>ORCID</a:t>
            </a:r>
            <a:r>
              <a:rPr lang="fr-FR" sz="1300" dirty="0"/>
              <a:t> résout toutes les confusions de noms d’auteurs dans les publications.</a:t>
            </a:r>
          </a:p>
        </p:txBody>
      </p:sp>
    </p:spTree>
    <p:extLst>
      <p:ext uri="{BB962C8B-B14F-4D97-AF65-F5344CB8AC3E}">
        <p14:creationId xmlns:p14="http://schemas.microsoft.com/office/powerpoint/2010/main" val="366592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5BC2CF97-62E9-4EA3-ADDD-0AAF8A511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92" t="15754" r="29106" b="12880"/>
          <a:stretch/>
        </p:blipFill>
        <p:spPr>
          <a:xfrm>
            <a:off x="2658188" y="1986116"/>
            <a:ext cx="2489876" cy="417918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76D89D-FEAD-BD4D-8506-9E3297B6B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 ORCID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381BC8-9D3C-8442-A559-B12F72D33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Titre 2">
            <a:extLst>
              <a:ext uri="{FF2B5EF4-FFF2-40B4-BE49-F238E27FC236}">
                <a16:creationId xmlns:a16="http://schemas.microsoft.com/office/drawing/2014/main" id="{066DF4AE-089E-4D3F-A5BF-C31D70E9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685" y="404664"/>
            <a:ext cx="9227368" cy="543595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Création de votre Identifiant </a:t>
            </a:r>
            <a:r>
              <a:rPr lang="fr-FR" dirty="0">
                <a:solidFill>
                  <a:srgbClr val="92D050"/>
                </a:solidFill>
              </a:rPr>
              <a:t>ORCID ID </a:t>
            </a:r>
            <a:r>
              <a:rPr lang="fr-FR" dirty="0"/>
              <a:t>et Connexion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BA0728B-0831-488A-93EC-0B9BA4BBE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43" t="22259" r="38699" b="17339"/>
          <a:stretch/>
        </p:blipFill>
        <p:spPr>
          <a:xfrm>
            <a:off x="29537" y="1956355"/>
            <a:ext cx="2598844" cy="4208950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F67ACE9-51CE-42D3-AE03-48D61666A5F9}"/>
              </a:ext>
            </a:extLst>
          </p:cNvPr>
          <p:cNvCxnSpPr>
            <a:cxnSpLocks/>
          </p:cNvCxnSpPr>
          <p:nvPr/>
        </p:nvCxnSpPr>
        <p:spPr>
          <a:xfrm>
            <a:off x="2406159" y="4442639"/>
            <a:ext cx="444443" cy="0"/>
          </a:xfrm>
          <a:prstGeom prst="straightConnector1">
            <a:avLst/>
          </a:prstGeom>
          <a:ln w="76200">
            <a:solidFill>
              <a:srgbClr val="A6C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9CAB89B3-4683-4177-85D5-00BA8EEB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85" t="18788" r="38293" b="6794"/>
          <a:stretch/>
        </p:blipFill>
        <p:spPr>
          <a:xfrm>
            <a:off x="5156169" y="2033988"/>
            <a:ext cx="2598843" cy="4131316"/>
          </a:xfrm>
          <a:prstGeom prst="rect">
            <a:avLst/>
          </a:prstGeom>
        </p:spPr>
      </p:pic>
      <p:grpSp>
        <p:nvGrpSpPr>
          <p:cNvPr id="31" name="Google Shape;397;p17">
            <a:extLst>
              <a:ext uri="{FF2B5EF4-FFF2-40B4-BE49-F238E27FC236}">
                <a16:creationId xmlns:a16="http://schemas.microsoft.com/office/drawing/2014/main" id="{65986CC2-8A73-4C44-8747-38330E00276D}"/>
              </a:ext>
            </a:extLst>
          </p:cNvPr>
          <p:cNvGrpSpPr/>
          <p:nvPr/>
        </p:nvGrpSpPr>
        <p:grpSpPr>
          <a:xfrm>
            <a:off x="48921" y="1068975"/>
            <a:ext cx="2958288" cy="543585"/>
            <a:chOff x="1310925" y="1685175"/>
            <a:chExt cx="3643417" cy="793050"/>
          </a:xfrm>
        </p:grpSpPr>
        <p:sp>
          <p:nvSpPr>
            <p:cNvPr id="32" name="Google Shape;398;p17">
              <a:extLst>
                <a:ext uri="{FF2B5EF4-FFF2-40B4-BE49-F238E27FC236}">
                  <a16:creationId xmlns:a16="http://schemas.microsoft.com/office/drawing/2014/main" id="{6B8F8E1D-DCA2-48BD-8543-17578833C039}"/>
                </a:ext>
              </a:extLst>
            </p:cNvPr>
            <p:cNvSpPr/>
            <p:nvPr/>
          </p:nvSpPr>
          <p:spPr>
            <a:xfrm>
              <a:off x="1695142" y="1846125"/>
              <a:ext cx="3259200" cy="632100"/>
            </a:xfrm>
            <a:prstGeom prst="roundRect">
              <a:avLst>
                <a:gd name="adj" fmla="val 3461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Accéder à la page d'accueil d'</a:t>
              </a:r>
              <a:r>
                <a:rPr lang="fr-FR" sz="1200" b="1" dirty="0">
                  <a:solidFill>
                    <a:srgbClr val="A6CE39"/>
                  </a:solidFill>
                  <a:ea typeface="Roboto"/>
                  <a:cs typeface="Roboto"/>
                  <a:sym typeface="Roboto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ORCID</a:t>
              </a:r>
              <a:r>
                <a:rPr lang="fr-FR" sz="1200" b="1" dirty="0">
                  <a:solidFill>
                    <a:srgbClr val="A6CE39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fr-FR" sz="1200" dirty="0">
                  <a:solidFill>
                    <a:schemeClr val="tx1"/>
                  </a:solidFill>
                  <a:ea typeface="Roboto"/>
                  <a:cs typeface="Roboto"/>
                  <a:sym typeface="Roboto"/>
                </a:rPr>
                <a:t>et cliquer sur </a:t>
              </a:r>
              <a:r>
                <a:rPr lang="fr-FR" sz="1200" b="1" dirty="0">
                  <a:solidFill>
                    <a:schemeClr val="tx1"/>
                  </a:solidFill>
                  <a:ea typeface="Roboto"/>
                  <a:cs typeface="Roboto"/>
                  <a:sym typeface="Roboto"/>
                </a:rPr>
                <a:t>Inscription</a:t>
              </a:r>
            </a:p>
          </p:txBody>
        </p:sp>
        <p:sp>
          <p:nvSpPr>
            <p:cNvPr id="33" name="Google Shape;399;p17">
              <a:extLst>
                <a:ext uri="{FF2B5EF4-FFF2-40B4-BE49-F238E27FC236}">
                  <a16:creationId xmlns:a16="http://schemas.microsoft.com/office/drawing/2014/main" id="{3AB3D35F-E13D-4726-B08A-4894F5003700}"/>
                </a:ext>
              </a:extLst>
            </p:cNvPr>
            <p:cNvSpPr/>
            <p:nvPr/>
          </p:nvSpPr>
          <p:spPr>
            <a:xfrm>
              <a:off x="1310925" y="1685175"/>
              <a:ext cx="496800" cy="600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chemeClr val="lt1"/>
                  </a:solidFill>
                  <a:ea typeface="Fira Sans Extra Condensed Black"/>
                  <a:cs typeface="Fira Sans Extra Condensed Black"/>
                  <a:sym typeface="Fira Sans Extra Condensed Black"/>
                </a:rPr>
                <a:t>1</a:t>
              </a:r>
              <a:endParaRPr sz="1600" dirty="0"/>
            </a:p>
          </p:txBody>
        </p:sp>
      </p:grp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ABF1D20-766F-427D-938E-DAF457DAC79A}"/>
              </a:ext>
            </a:extLst>
          </p:cNvPr>
          <p:cNvCxnSpPr>
            <a:cxnSpLocks/>
          </p:cNvCxnSpPr>
          <p:nvPr/>
        </p:nvCxnSpPr>
        <p:spPr>
          <a:xfrm>
            <a:off x="3007209" y="1395928"/>
            <a:ext cx="274913" cy="0"/>
          </a:xfrm>
          <a:prstGeom prst="straightConnector1">
            <a:avLst/>
          </a:prstGeom>
          <a:ln w="12700">
            <a:solidFill>
              <a:srgbClr val="A6C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155AAECB-E8FA-4698-B8D6-9AABA5F34D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99" t="9684" r="8143" b="64318"/>
          <a:stretch/>
        </p:blipFill>
        <p:spPr>
          <a:xfrm>
            <a:off x="3303265" y="950322"/>
            <a:ext cx="5786561" cy="1056807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B94BAE5D-FAC9-4E8A-B68E-3E80DFE80882}"/>
              </a:ext>
            </a:extLst>
          </p:cNvPr>
          <p:cNvSpPr/>
          <p:nvPr/>
        </p:nvSpPr>
        <p:spPr>
          <a:xfrm>
            <a:off x="7409565" y="948259"/>
            <a:ext cx="119488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oogle Shape;400;p17">
            <a:extLst>
              <a:ext uri="{FF2B5EF4-FFF2-40B4-BE49-F238E27FC236}">
                <a16:creationId xmlns:a16="http://schemas.microsoft.com/office/drawing/2014/main" id="{12EFA19A-29DF-4CE9-8DA7-842E3CE1BBFA}"/>
              </a:ext>
            </a:extLst>
          </p:cNvPr>
          <p:cNvGrpSpPr/>
          <p:nvPr/>
        </p:nvGrpSpPr>
        <p:grpSpPr>
          <a:xfrm>
            <a:off x="7164287" y="4342129"/>
            <a:ext cx="1925538" cy="1751168"/>
            <a:chOff x="1310925" y="2674552"/>
            <a:chExt cx="2375879" cy="883676"/>
          </a:xfrm>
        </p:grpSpPr>
        <p:sp>
          <p:nvSpPr>
            <p:cNvPr id="39" name="Google Shape;401;p17">
              <a:extLst>
                <a:ext uri="{FF2B5EF4-FFF2-40B4-BE49-F238E27FC236}">
                  <a16:creationId xmlns:a16="http://schemas.microsoft.com/office/drawing/2014/main" id="{99641B0A-411C-4084-AEB4-2328AFF93019}"/>
                </a:ext>
              </a:extLst>
            </p:cNvPr>
            <p:cNvSpPr/>
            <p:nvPr/>
          </p:nvSpPr>
          <p:spPr>
            <a:xfrm>
              <a:off x="1555404" y="2726825"/>
              <a:ext cx="2131400" cy="831403"/>
            </a:xfrm>
            <a:prstGeom prst="roundRect">
              <a:avLst>
                <a:gd name="adj" fmla="val 3461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Remplir les données personnelles, créer le mot de passe et paramétrer la confidentialité de votre compte</a:t>
              </a:r>
              <a:endParaRPr sz="1200" dirty="0">
                <a:solidFill>
                  <a:schemeClr val="dk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2;p17">
              <a:extLst>
                <a:ext uri="{FF2B5EF4-FFF2-40B4-BE49-F238E27FC236}">
                  <a16:creationId xmlns:a16="http://schemas.microsoft.com/office/drawing/2014/main" id="{8A011151-A5B2-4993-A631-258EA7EF89EC}"/>
                </a:ext>
              </a:extLst>
            </p:cNvPr>
            <p:cNvSpPr/>
            <p:nvPr/>
          </p:nvSpPr>
          <p:spPr>
            <a:xfrm>
              <a:off x="1310925" y="2674552"/>
              <a:ext cx="496800" cy="210266"/>
            </a:xfrm>
            <a:prstGeom prst="ellipse">
              <a:avLst/>
            </a:prstGeom>
            <a:solidFill>
              <a:srgbClr val="F54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ea typeface="Fira Sans Extra Condensed Black"/>
                  <a:cs typeface="Fira Sans Extra Condensed Black"/>
                  <a:sym typeface="Fira Sans Extra Condensed Black"/>
                </a:rPr>
                <a:t>2</a:t>
              </a:r>
              <a:endParaRPr sz="1600" dirty="0"/>
            </a:p>
          </p:txBody>
        </p: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D19E4D1-9027-4AA2-AE19-452F66E59FF8}"/>
              </a:ext>
            </a:extLst>
          </p:cNvPr>
          <p:cNvCxnSpPr>
            <a:cxnSpLocks/>
          </p:cNvCxnSpPr>
          <p:nvPr/>
        </p:nvCxnSpPr>
        <p:spPr>
          <a:xfrm>
            <a:off x="4906070" y="4449708"/>
            <a:ext cx="444443" cy="0"/>
          </a:xfrm>
          <a:prstGeom prst="straightConnector1">
            <a:avLst/>
          </a:prstGeom>
          <a:ln w="76200">
            <a:solidFill>
              <a:srgbClr val="A6C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4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2D6CB7B-AD45-7C47-B202-6C7F21CF0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 ORCID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0BF21FE-6742-ED4B-B647-BDAD6C499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8A96132A-5051-4D8D-9FEC-D074A1DB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685" y="404664"/>
            <a:ext cx="9227368" cy="543595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Création de votre Identifiant </a:t>
            </a:r>
            <a:r>
              <a:rPr lang="fr-FR" sz="2800" dirty="0">
                <a:solidFill>
                  <a:srgbClr val="92D050"/>
                </a:solidFill>
              </a:rPr>
              <a:t>ORCID ID </a:t>
            </a:r>
            <a:r>
              <a:rPr lang="fr-FR" sz="2800" dirty="0"/>
              <a:t>et Connexion</a:t>
            </a:r>
          </a:p>
        </p:txBody>
      </p:sp>
      <p:grpSp>
        <p:nvGrpSpPr>
          <p:cNvPr id="8" name="Google Shape;397;p17">
            <a:extLst>
              <a:ext uri="{FF2B5EF4-FFF2-40B4-BE49-F238E27FC236}">
                <a16:creationId xmlns:a16="http://schemas.microsoft.com/office/drawing/2014/main" id="{2FEA6FF0-50D3-4432-A9E2-E522C126029B}"/>
              </a:ext>
            </a:extLst>
          </p:cNvPr>
          <p:cNvGrpSpPr/>
          <p:nvPr/>
        </p:nvGrpSpPr>
        <p:grpSpPr>
          <a:xfrm>
            <a:off x="878006" y="1204657"/>
            <a:ext cx="3479727" cy="692666"/>
            <a:chOff x="1310925" y="1685176"/>
            <a:chExt cx="3801309" cy="793049"/>
          </a:xfrm>
        </p:grpSpPr>
        <p:sp>
          <p:nvSpPr>
            <p:cNvPr id="9" name="Google Shape;398;p17">
              <a:extLst>
                <a:ext uri="{FF2B5EF4-FFF2-40B4-BE49-F238E27FC236}">
                  <a16:creationId xmlns:a16="http://schemas.microsoft.com/office/drawing/2014/main" id="{EAF35EC9-0948-4A91-BBA4-7918C140415B}"/>
                </a:ext>
              </a:extLst>
            </p:cNvPr>
            <p:cNvSpPr/>
            <p:nvPr/>
          </p:nvSpPr>
          <p:spPr>
            <a:xfrm>
              <a:off x="1695141" y="1846125"/>
              <a:ext cx="3417093" cy="632100"/>
            </a:xfrm>
            <a:prstGeom prst="roundRect">
              <a:avLst>
                <a:gd name="adj" fmla="val 3461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Obtention d’un Identifiant unique </a:t>
              </a:r>
              <a:r>
                <a:rPr lang="fr-FR" sz="1200" b="1" dirty="0">
                  <a:solidFill>
                    <a:srgbClr val="A6CE39"/>
                  </a:solidFill>
                  <a:ea typeface="Roboto"/>
                  <a:cs typeface="Roboto"/>
                  <a:sym typeface="Roboto"/>
                </a:rPr>
                <a:t>ORCID</a:t>
              </a:r>
            </a:p>
          </p:txBody>
        </p:sp>
        <p:sp>
          <p:nvSpPr>
            <p:cNvPr id="10" name="Google Shape;399;p17">
              <a:extLst>
                <a:ext uri="{FF2B5EF4-FFF2-40B4-BE49-F238E27FC236}">
                  <a16:creationId xmlns:a16="http://schemas.microsoft.com/office/drawing/2014/main" id="{42E1319E-BCAA-44E1-8863-76A44E72F249}"/>
                </a:ext>
              </a:extLst>
            </p:cNvPr>
            <p:cNvSpPr/>
            <p:nvPr/>
          </p:nvSpPr>
          <p:spPr>
            <a:xfrm>
              <a:off x="1310925" y="1685176"/>
              <a:ext cx="496800" cy="4933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chemeClr val="lt1"/>
                  </a:solidFill>
                  <a:ea typeface="Fira Sans Extra Condensed Black"/>
                  <a:cs typeface="Fira Sans Extra Condensed Black"/>
                  <a:sym typeface="Fira Sans Extra Condensed Black"/>
                </a:rPr>
                <a:t>3</a:t>
              </a:r>
              <a:endParaRPr sz="1600" dirty="0"/>
            </a:p>
          </p:txBody>
        </p: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1AE9620-3EC6-4296-8899-15C3576B8D54}"/>
              </a:ext>
            </a:extLst>
          </p:cNvPr>
          <p:cNvCxnSpPr>
            <a:cxnSpLocks/>
          </p:cNvCxnSpPr>
          <p:nvPr/>
        </p:nvCxnSpPr>
        <p:spPr>
          <a:xfrm>
            <a:off x="4423299" y="1635524"/>
            <a:ext cx="1057257" cy="0"/>
          </a:xfrm>
          <a:prstGeom prst="straightConnector1">
            <a:avLst/>
          </a:prstGeom>
          <a:ln w="19050">
            <a:solidFill>
              <a:srgbClr val="A6C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4FE7D427-C473-4886-85DF-C207A1933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96"/>
          <a:stretch/>
        </p:blipFill>
        <p:spPr>
          <a:xfrm>
            <a:off x="5511282" y="1037070"/>
            <a:ext cx="2754305" cy="119690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C1D99BC-545C-4691-82C2-F0E83AED8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0"/>
          <a:stretch/>
        </p:blipFill>
        <p:spPr>
          <a:xfrm>
            <a:off x="2924498" y="2505383"/>
            <a:ext cx="4168790" cy="36599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348A26-C6AE-4974-8E1B-962B052F00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0" t="26167" r="37398" b="14869"/>
          <a:stretch/>
        </p:blipFill>
        <p:spPr>
          <a:xfrm>
            <a:off x="35929" y="2276871"/>
            <a:ext cx="2998639" cy="3859073"/>
          </a:xfrm>
          <a:prstGeom prst="rect">
            <a:avLst/>
          </a:prstGeom>
        </p:spPr>
      </p:pic>
      <p:grpSp>
        <p:nvGrpSpPr>
          <p:cNvPr id="16" name="Google Shape;397;p17">
            <a:extLst>
              <a:ext uri="{FF2B5EF4-FFF2-40B4-BE49-F238E27FC236}">
                <a16:creationId xmlns:a16="http://schemas.microsoft.com/office/drawing/2014/main" id="{2CAE4B77-D898-432A-8F78-DDFD527000FE}"/>
              </a:ext>
            </a:extLst>
          </p:cNvPr>
          <p:cNvGrpSpPr/>
          <p:nvPr/>
        </p:nvGrpSpPr>
        <p:grpSpPr>
          <a:xfrm>
            <a:off x="7020272" y="4149080"/>
            <a:ext cx="2087799" cy="751721"/>
            <a:chOff x="1310925" y="1685175"/>
            <a:chExt cx="3960203" cy="793050"/>
          </a:xfrm>
        </p:grpSpPr>
        <p:sp>
          <p:nvSpPr>
            <p:cNvPr id="17" name="Google Shape;398;p17">
              <a:extLst>
                <a:ext uri="{FF2B5EF4-FFF2-40B4-BE49-F238E27FC236}">
                  <a16:creationId xmlns:a16="http://schemas.microsoft.com/office/drawing/2014/main" id="{6385DDAA-C8B6-42F1-B4F9-18C303C3698A}"/>
                </a:ext>
              </a:extLst>
            </p:cNvPr>
            <p:cNvSpPr/>
            <p:nvPr/>
          </p:nvSpPr>
          <p:spPr>
            <a:xfrm>
              <a:off x="1854036" y="1846125"/>
              <a:ext cx="3417092" cy="632100"/>
            </a:xfrm>
            <a:prstGeom prst="roundRect">
              <a:avLst>
                <a:gd name="adj" fmla="val 3461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Connexion et Gestion de vos propres données scientifiques</a:t>
              </a:r>
              <a:endParaRPr lang="fr-FR" sz="1200" dirty="0">
                <a:solidFill>
                  <a:schemeClr val="tx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399;p17">
              <a:extLst>
                <a:ext uri="{FF2B5EF4-FFF2-40B4-BE49-F238E27FC236}">
                  <a16:creationId xmlns:a16="http://schemas.microsoft.com/office/drawing/2014/main" id="{CEE2694D-88EC-468D-8888-A6307BDAD802}"/>
                </a:ext>
              </a:extLst>
            </p:cNvPr>
            <p:cNvSpPr/>
            <p:nvPr/>
          </p:nvSpPr>
          <p:spPr>
            <a:xfrm>
              <a:off x="1310925" y="1685175"/>
              <a:ext cx="742951" cy="398256"/>
            </a:xfrm>
            <a:prstGeom prst="ellipse">
              <a:avLst/>
            </a:prstGeom>
            <a:solidFill>
              <a:srgbClr val="F54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chemeClr val="lt1"/>
                  </a:solidFill>
                  <a:sym typeface="Fira Sans Extra Condensed Black"/>
                </a:rPr>
                <a:t>4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416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EF2F3-AE8E-5843-94B4-79A7D9B1D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 ORCID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A6F8FA-2B89-9F49-86DD-5542DF6C9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B732B7C-E275-4EA6-B299-71A1B7692527}"/>
              </a:ext>
            </a:extLst>
          </p:cNvPr>
          <p:cNvGrpSpPr/>
          <p:nvPr/>
        </p:nvGrpSpPr>
        <p:grpSpPr>
          <a:xfrm>
            <a:off x="179512" y="1720891"/>
            <a:ext cx="8857905" cy="3955616"/>
            <a:chOff x="694257" y="1251667"/>
            <a:chExt cx="7723013" cy="3411948"/>
          </a:xfrm>
        </p:grpSpPr>
        <p:sp>
          <p:nvSpPr>
            <p:cNvPr id="7" name="Google Shape;258;p16">
              <a:extLst>
                <a:ext uri="{FF2B5EF4-FFF2-40B4-BE49-F238E27FC236}">
                  <a16:creationId xmlns:a16="http://schemas.microsoft.com/office/drawing/2014/main" id="{FD2DB15A-E671-410F-A277-A3A3399ECFC1}"/>
                </a:ext>
              </a:extLst>
            </p:cNvPr>
            <p:cNvSpPr txBox="1"/>
            <p:nvPr/>
          </p:nvSpPr>
          <p:spPr>
            <a:xfrm>
              <a:off x="694257" y="2360746"/>
              <a:ext cx="18084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Doit être utilisé pour faire référence à l’organisation</a:t>
              </a:r>
              <a:endParaRPr sz="1200" dirty="0">
                <a:solidFill>
                  <a:schemeClr val="dk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Google Shape;267;p16">
              <a:extLst>
                <a:ext uri="{FF2B5EF4-FFF2-40B4-BE49-F238E27FC236}">
                  <a16:creationId xmlns:a16="http://schemas.microsoft.com/office/drawing/2014/main" id="{BD56F999-0807-4896-97FC-853F3A0FFA1B}"/>
                </a:ext>
              </a:extLst>
            </p:cNvPr>
            <p:cNvSpPr txBox="1"/>
            <p:nvPr/>
          </p:nvSpPr>
          <p:spPr>
            <a:xfrm>
              <a:off x="6318476" y="2424037"/>
              <a:ext cx="2098794" cy="42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Utiliser l’icône verte officielle pour représenter </a:t>
              </a:r>
              <a:r>
                <a:rPr lang="fr-FR" sz="1200" b="1" dirty="0">
                  <a:solidFill>
                    <a:srgbClr val="92D050"/>
                  </a:solidFill>
                  <a:ea typeface="Roboto"/>
                  <a:cs typeface="Roboto"/>
                  <a:sym typeface="Roboto"/>
                </a:rPr>
                <a:t>ORCID</a:t>
              </a:r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 dans les publications scientifiques numérisées</a:t>
              </a:r>
              <a:endParaRPr sz="1200" dirty="0">
                <a:solidFill>
                  <a:schemeClr val="dk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217;p16">
              <a:extLst>
                <a:ext uri="{FF2B5EF4-FFF2-40B4-BE49-F238E27FC236}">
                  <a16:creationId xmlns:a16="http://schemas.microsoft.com/office/drawing/2014/main" id="{0401ADE3-AF89-42E3-8104-1465E0C72D93}"/>
                </a:ext>
              </a:extLst>
            </p:cNvPr>
            <p:cNvSpPr/>
            <p:nvPr/>
          </p:nvSpPr>
          <p:spPr>
            <a:xfrm>
              <a:off x="1137609" y="1251667"/>
              <a:ext cx="986119" cy="914342"/>
            </a:xfrm>
            <a:custGeom>
              <a:avLst/>
              <a:gdLst/>
              <a:ahLst/>
              <a:cxnLst/>
              <a:rect l="l" t="t" r="r" b="b"/>
              <a:pathLst>
                <a:path w="14062" h="14054" extrusionOk="0">
                  <a:moveTo>
                    <a:pt x="3648" y="0"/>
                  </a:moveTo>
                  <a:cubicBezTo>
                    <a:pt x="1632" y="0"/>
                    <a:pt x="0" y="1632"/>
                    <a:pt x="0" y="3640"/>
                  </a:cubicBezTo>
                  <a:lnTo>
                    <a:pt x="0" y="10414"/>
                  </a:lnTo>
                  <a:cubicBezTo>
                    <a:pt x="0" y="12430"/>
                    <a:pt x="1632" y="14053"/>
                    <a:pt x="3648" y="14053"/>
                  </a:cubicBezTo>
                  <a:lnTo>
                    <a:pt x="10423" y="14053"/>
                  </a:lnTo>
                  <a:cubicBezTo>
                    <a:pt x="12430" y="14053"/>
                    <a:pt x="14062" y="12430"/>
                    <a:pt x="14062" y="10414"/>
                  </a:cubicBezTo>
                  <a:lnTo>
                    <a:pt x="14062" y="3640"/>
                  </a:lnTo>
                  <a:cubicBezTo>
                    <a:pt x="14062" y="1632"/>
                    <a:pt x="12430" y="0"/>
                    <a:pt x="10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>
                  <a:solidFill>
                    <a:srgbClr val="A6CE39"/>
                  </a:solidFill>
                </a:rPr>
                <a:t>ORCID</a:t>
              </a:r>
              <a:endParaRPr b="1" dirty="0">
                <a:solidFill>
                  <a:srgbClr val="A6CE39"/>
                </a:solidFill>
              </a:endParaRPr>
            </a:p>
          </p:txBody>
        </p:sp>
        <p:sp>
          <p:nvSpPr>
            <p:cNvPr id="10" name="Google Shape;217;p16">
              <a:extLst>
                <a:ext uri="{FF2B5EF4-FFF2-40B4-BE49-F238E27FC236}">
                  <a16:creationId xmlns:a16="http://schemas.microsoft.com/office/drawing/2014/main" id="{333EA8C9-B2FF-456C-B642-3D1A28C854BF}"/>
                </a:ext>
              </a:extLst>
            </p:cNvPr>
            <p:cNvSpPr/>
            <p:nvPr/>
          </p:nvSpPr>
          <p:spPr>
            <a:xfrm>
              <a:off x="4025020" y="1325546"/>
              <a:ext cx="986119" cy="892611"/>
            </a:xfrm>
            <a:custGeom>
              <a:avLst/>
              <a:gdLst/>
              <a:ahLst/>
              <a:cxnLst/>
              <a:rect l="l" t="t" r="r" b="b"/>
              <a:pathLst>
                <a:path w="14062" h="14054" extrusionOk="0">
                  <a:moveTo>
                    <a:pt x="3648" y="0"/>
                  </a:moveTo>
                  <a:cubicBezTo>
                    <a:pt x="1632" y="0"/>
                    <a:pt x="0" y="1632"/>
                    <a:pt x="0" y="3640"/>
                  </a:cubicBezTo>
                  <a:lnTo>
                    <a:pt x="0" y="10414"/>
                  </a:lnTo>
                  <a:cubicBezTo>
                    <a:pt x="0" y="12430"/>
                    <a:pt x="1632" y="14053"/>
                    <a:pt x="3648" y="14053"/>
                  </a:cubicBezTo>
                  <a:lnTo>
                    <a:pt x="10423" y="14053"/>
                  </a:lnTo>
                  <a:cubicBezTo>
                    <a:pt x="12430" y="14053"/>
                    <a:pt x="14062" y="12430"/>
                    <a:pt x="14062" y="10414"/>
                  </a:cubicBezTo>
                  <a:lnTo>
                    <a:pt x="14062" y="3640"/>
                  </a:lnTo>
                  <a:cubicBezTo>
                    <a:pt x="14062" y="1632"/>
                    <a:pt x="12430" y="0"/>
                    <a:pt x="10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>
                  <a:solidFill>
                    <a:srgbClr val="A6CE39"/>
                  </a:solidFill>
                </a:rPr>
                <a:t>ORCID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 err="1">
                  <a:solidFill>
                    <a:srgbClr val="A6CE39"/>
                  </a:solidFill>
                </a:rPr>
                <a:t>iD</a:t>
              </a:r>
              <a:r>
                <a:rPr lang="fr-FR" b="1" dirty="0">
                  <a:solidFill>
                    <a:schemeClr val="tx1"/>
                  </a:solidFill>
                </a:rPr>
                <a:t>(s)</a:t>
              </a:r>
              <a:endParaRPr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Google Shape;258;p16">
              <a:extLst>
                <a:ext uri="{FF2B5EF4-FFF2-40B4-BE49-F238E27FC236}">
                  <a16:creationId xmlns:a16="http://schemas.microsoft.com/office/drawing/2014/main" id="{A6DC1A32-C6E0-423B-BDC7-74D6835B1D47}"/>
                </a:ext>
              </a:extLst>
            </p:cNvPr>
            <p:cNvSpPr txBox="1"/>
            <p:nvPr/>
          </p:nvSpPr>
          <p:spPr>
            <a:xfrm>
              <a:off x="3411762" y="2452246"/>
              <a:ext cx="2098794" cy="1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Doit être utilisé pour faire référence à l’identifiant </a:t>
              </a:r>
              <a:r>
                <a:rPr lang="fr-FR" sz="1200" b="1" dirty="0">
                  <a:solidFill>
                    <a:srgbClr val="92D050"/>
                  </a:solidFill>
                  <a:ea typeface="Roboto"/>
                  <a:cs typeface="Roboto"/>
                  <a:sym typeface="Roboto"/>
                </a:rPr>
                <a:t>ORCID</a:t>
              </a:r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 lui-même (ou plusieurs)</a:t>
              </a:r>
              <a:endParaRPr sz="1200" dirty="0">
                <a:solidFill>
                  <a:schemeClr val="dk1"/>
                </a:solidFill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842A3FA5-1D67-4DCB-90C7-A55D8672BE96}"/>
                </a:ext>
              </a:extLst>
            </p:cNvPr>
            <p:cNvGrpSpPr/>
            <p:nvPr/>
          </p:nvGrpSpPr>
          <p:grpSpPr>
            <a:xfrm>
              <a:off x="6912432" y="1313779"/>
              <a:ext cx="914363" cy="914342"/>
              <a:chOff x="1685222" y="3161817"/>
              <a:chExt cx="914363" cy="914342"/>
            </a:xfrm>
          </p:grpSpPr>
          <p:sp>
            <p:nvSpPr>
              <p:cNvPr id="20" name="Google Shape;217;p16">
                <a:extLst>
                  <a:ext uri="{FF2B5EF4-FFF2-40B4-BE49-F238E27FC236}">
                    <a16:creationId xmlns:a16="http://schemas.microsoft.com/office/drawing/2014/main" id="{A44023F6-7FC4-4349-B300-EF9C7CA21332}"/>
                  </a:ext>
                </a:extLst>
              </p:cNvPr>
              <p:cNvSpPr/>
              <p:nvPr/>
            </p:nvSpPr>
            <p:spPr>
              <a:xfrm>
                <a:off x="1685222" y="3161817"/>
                <a:ext cx="914363" cy="914342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14054" extrusionOk="0">
                    <a:moveTo>
                      <a:pt x="3648" y="0"/>
                    </a:moveTo>
                    <a:cubicBezTo>
                      <a:pt x="1632" y="0"/>
                      <a:pt x="0" y="1632"/>
                      <a:pt x="0" y="3640"/>
                    </a:cubicBezTo>
                    <a:lnTo>
                      <a:pt x="0" y="10414"/>
                    </a:lnTo>
                    <a:cubicBezTo>
                      <a:pt x="0" y="12430"/>
                      <a:pt x="1632" y="14053"/>
                      <a:pt x="3648" y="14053"/>
                    </a:cubicBezTo>
                    <a:lnTo>
                      <a:pt x="10423" y="14053"/>
                    </a:lnTo>
                    <a:cubicBezTo>
                      <a:pt x="12430" y="14053"/>
                      <a:pt x="14062" y="12430"/>
                      <a:pt x="14062" y="10414"/>
                    </a:cubicBezTo>
                    <a:lnTo>
                      <a:pt x="14062" y="3640"/>
                    </a:lnTo>
                    <a:cubicBezTo>
                      <a:pt x="14062" y="1632"/>
                      <a:pt x="12430" y="0"/>
                      <a:pt x="10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>
                  <a:solidFill>
                    <a:srgbClr val="A6CE39"/>
                  </a:solidFill>
                </a:endParaRPr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EB99D17C-33C6-455B-B4F4-42F082DA3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951" t="25342" r="77205" b="26115"/>
              <a:stretch/>
            </p:blipFill>
            <p:spPr>
              <a:xfrm>
                <a:off x="1842122" y="3318614"/>
                <a:ext cx="597082" cy="600746"/>
              </a:xfrm>
              <a:prstGeom prst="flowChartConnector">
                <a:avLst/>
              </a:prstGeom>
            </p:spPr>
          </p:pic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9981A0C-D150-4691-8F42-6186960F88D7}"/>
                </a:ext>
              </a:extLst>
            </p:cNvPr>
            <p:cNvGrpSpPr/>
            <p:nvPr/>
          </p:nvGrpSpPr>
          <p:grpSpPr>
            <a:xfrm>
              <a:off x="3498769" y="3231625"/>
              <a:ext cx="1856068" cy="914342"/>
              <a:chOff x="4689588" y="3242658"/>
              <a:chExt cx="1856068" cy="914342"/>
            </a:xfrm>
          </p:grpSpPr>
          <p:sp>
            <p:nvSpPr>
              <p:cNvPr id="15" name="Google Shape;217;p16">
                <a:extLst>
                  <a:ext uri="{FF2B5EF4-FFF2-40B4-BE49-F238E27FC236}">
                    <a16:creationId xmlns:a16="http://schemas.microsoft.com/office/drawing/2014/main" id="{0E98AEEC-2437-4A32-9456-EBB0AF88969C}"/>
                  </a:ext>
                </a:extLst>
              </p:cNvPr>
              <p:cNvSpPr/>
              <p:nvPr/>
            </p:nvSpPr>
            <p:spPr>
              <a:xfrm>
                <a:off x="5631293" y="3242658"/>
                <a:ext cx="914363" cy="914342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14054" extrusionOk="0">
                    <a:moveTo>
                      <a:pt x="3648" y="0"/>
                    </a:moveTo>
                    <a:cubicBezTo>
                      <a:pt x="1632" y="0"/>
                      <a:pt x="0" y="1632"/>
                      <a:pt x="0" y="3640"/>
                    </a:cubicBezTo>
                    <a:lnTo>
                      <a:pt x="0" y="10414"/>
                    </a:lnTo>
                    <a:cubicBezTo>
                      <a:pt x="0" y="12430"/>
                      <a:pt x="1632" y="14053"/>
                      <a:pt x="3648" y="14053"/>
                    </a:cubicBezTo>
                    <a:lnTo>
                      <a:pt x="10423" y="14053"/>
                    </a:lnTo>
                    <a:cubicBezTo>
                      <a:pt x="12430" y="14053"/>
                      <a:pt x="14062" y="12430"/>
                      <a:pt x="14062" y="10414"/>
                    </a:cubicBezTo>
                    <a:lnTo>
                      <a:pt x="14062" y="3640"/>
                    </a:lnTo>
                    <a:cubicBezTo>
                      <a:pt x="14062" y="1632"/>
                      <a:pt x="12430" y="0"/>
                      <a:pt x="10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>
                  <a:solidFill>
                    <a:srgbClr val="A6CE39"/>
                  </a:solidFill>
                </a:endParaRPr>
              </a:p>
            </p:txBody>
          </p: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CD40988D-B80B-4EA0-854E-197093DA37E0}"/>
                  </a:ext>
                </a:extLst>
              </p:cNvPr>
              <p:cNvGrpSpPr/>
              <p:nvPr/>
            </p:nvGrpSpPr>
            <p:grpSpPr>
              <a:xfrm>
                <a:off x="4689588" y="3242658"/>
                <a:ext cx="914363" cy="914342"/>
                <a:chOff x="4572000" y="3442833"/>
                <a:chExt cx="914363" cy="914342"/>
              </a:xfrm>
            </p:grpSpPr>
            <p:sp>
              <p:nvSpPr>
                <p:cNvPr id="18" name="Google Shape;217;p16">
                  <a:extLst>
                    <a:ext uri="{FF2B5EF4-FFF2-40B4-BE49-F238E27FC236}">
                      <a16:creationId xmlns:a16="http://schemas.microsoft.com/office/drawing/2014/main" id="{C6940FA5-88CE-46C9-9558-360483C936B9}"/>
                    </a:ext>
                  </a:extLst>
                </p:cNvPr>
                <p:cNvSpPr/>
                <p:nvPr/>
              </p:nvSpPr>
              <p:spPr>
                <a:xfrm>
                  <a:off x="4572000" y="3442833"/>
                  <a:ext cx="914363" cy="914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" h="14054" extrusionOk="0">
                      <a:moveTo>
                        <a:pt x="3648" y="0"/>
                      </a:moveTo>
                      <a:cubicBezTo>
                        <a:pt x="1632" y="0"/>
                        <a:pt x="0" y="1632"/>
                        <a:pt x="0" y="3640"/>
                      </a:cubicBezTo>
                      <a:lnTo>
                        <a:pt x="0" y="10414"/>
                      </a:lnTo>
                      <a:cubicBezTo>
                        <a:pt x="0" y="12430"/>
                        <a:pt x="1632" y="14053"/>
                        <a:pt x="3648" y="14053"/>
                      </a:cubicBezTo>
                      <a:lnTo>
                        <a:pt x="10423" y="14053"/>
                      </a:lnTo>
                      <a:cubicBezTo>
                        <a:pt x="12430" y="14053"/>
                        <a:pt x="14062" y="12430"/>
                        <a:pt x="14062" y="10414"/>
                      </a:cubicBezTo>
                      <a:lnTo>
                        <a:pt x="14062" y="3640"/>
                      </a:lnTo>
                      <a:cubicBezTo>
                        <a:pt x="14062" y="1632"/>
                        <a:pt x="12430" y="0"/>
                        <a:pt x="104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 dirty="0">
                    <a:solidFill>
                      <a:srgbClr val="A6CE39"/>
                    </a:solidFill>
                  </a:endParaRPr>
                </a:p>
              </p:txBody>
            </p:sp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C3EBF4C5-14B7-423D-B4BE-9BFD26F3A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2120" t="21619" r="41556" b="21913"/>
                <a:stretch/>
              </p:blipFill>
              <p:spPr>
                <a:xfrm>
                  <a:off x="4705795" y="3555775"/>
                  <a:ext cx="646771" cy="688458"/>
                </a:xfrm>
                <a:prstGeom prst="flowChartConnector">
                  <a:avLst/>
                </a:prstGeom>
              </p:spPr>
            </p:pic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50F15853-6A88-48B6-93D2-71BB2F1CCA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6186" t="23739" r="7494" b="23132"/>
              <a:stretch/>
            </p:blipFill>
            <p:spPr>
              <a:xfrm>
                <a:off x="5763675" y="3390779"/>
                <a:ext cx="622257" cy="620486"/>
              </a:xfrm>
              <a:prstGeom prst="flowChartConnector">
                <a:avLst/>
              </a:prstGeom>
            </p:spPr>
          </p:pic>
        </p:grpSp>
        <p:sp>
          <p:nvSpPr>
            <p:cNvPr id="14" name="Google Shape;267;p16">
              <a:extLst>
                <a:ext uri="{FF2B5EF4-FFF2-40B4-BE49-F238E27FC236}">
                  <a16:creationId xmlns:a16="http://schemas.microsoft.com/office/drawing/2014/main" id="{2465902B-2E35-4243-A206-FE3533F77106}"/>
                </a:ext>
              </a:extLst>
            </p:cNvPr>
            <p:cNvSpPr txBox="1"/>
            <p:nvPr/>
          </p:nvSpPr>
          <p:spPr>
            <a:xfrm>
              <a:off x="3397010" y="4241198"/>
              <a:ext cx="2032242" cy="42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Réserver les icônes noire et blanche aux documents imprimés</a:t>
              </a:r>
              <a:endParaRPr sz="1200" dirty="0">
                <a:solidFill>
                  <a:schemeClr val="dk1"/>
                </a:solidFill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" name="Titre 2">
            <a:extLst>
              <a:ext uri="{FF2B5EF4-FFF2-40B4-BE49-F238E27FC236}">
                <a16:creationId xmlns:a16="http://schemas.microsoft.com/office/drawing/2014/main" id="{A1046922-A380-4326-8D52-D3FBC16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685" y="404664"/>
            <a:ext cx="9227368" cy="543595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Vocabulaire </a:t>
            </a:r>
            <a:r>
              <a:rPr lang="fr-FR" sz="2800" dirty="0">
                <a:solidFill>
                  <a:srgbClr val="92D050"/>
                </a:solidFill>
              </a:rPr>
              <a:t>ORCID</a:t>
            </a:r>
            <a:r>
              <a:rPr lang="fr-FR" sz="2800" dirty="0"/>
              <a:t> et utilisation des icônes ID</a:t>
            </a:r>
          </a:p>
        </p:txBody>
      </p:sp>
    </p:spTree>
    <p:extLst>
      <p:ext uri="{BB962C8B-B14F-4D97-AF65-F5344CB8AC3E}">
        <p14:creationId xmlns:p14="http://schemas.microsoft.com/office/powerpoint/2010/main" val="320809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97FC216-269D-C54D-8BC8-B04BF4420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 ORCID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B8F28A-4869-0C4D-9591-283211743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325F59B-EB7F-4061-A71E-4C56B22A2AD1}"/>
              </a:ext>
            </a:extLst>
          </p:cNvPr>
          <p:cNvGrpSpPr/>
          <p:nvPr/>
        </p:nvGrpSpPr>
        <p:grpSpPr>
          <a:xfrm>
            <a:off x="2815438" y="1628800"/>
            <a:ext cx="6304327" cy="3992330"/>
            <a:chOff x="3371325" y="1308878"/>
            <a:chExt cx="5704802" cy="3465797"/>
          </a:xfrm>
        </p:grpSpPr>
        <p:cxnSp>
          <p:nvCxnSpPr>
            <p:cNvPr id="28" name="Google Shape;3355;p36">
              <a:extLst>
                <a:ext uri="{FF2B5EF4-FFF2-40B4-BE49-F238E27FC236}">
                  <a16:creationId xmlns:a16="http://schemas.microsoft.com/office/drawing/2014/main" id="{74E255D2-FE10-41EE-80DB-47B4956AAF64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flipV="1">
              <a:off x="4907405" y="2563186"/>
              <a:ext cx="301799" cy="4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9" name="Google Shape;3358;p36">
              <a:extLst>
                <a:ext uri="{FF2B5EF4-FFF2-40B4-BE49-F238E27FC236}">
                  <a16:creationId xmlns:a16="http://schemas.microsoft.com/office/drawing/2014/main" id="{DBD7F732-B0D6-485A-B37B-CAEB6DDDBD3B}"/>
                </a:ext>
              </a:extLst>
            </p:cNvPr>
            <p:cNvGrpSpPr/>
            <p:nvPr/>
          </p:nvGrpSpPr>
          <p:grpSpPr>
            <a:xfrm>
              <a:off x="4507352" y="1308878"/>
              <a:ext cx="4568775" cy="795600"/>
              <a:chOff x="4559390" y="1461278"/>
              <a:chExt cx="4568775" cy="795600"/>
            </a:xfrm>
          </p:grpSpPr>
          <p:sp>
            <p:nvSpPr>
              <p:cNvPr id="30" name="Google Shape;3359;p36">
                <a:extLst>
                  <a:ext uri="{FF2B5EF4-FFF2-40B4-BE49-F238E27FC236}">
                    <a16:creationId xmlns:a16="http://schemas.microsoft.com/office/drawing/2014/main" id="{CCA088B9-B8EA-4D64-9B39-715165025212}"/>
                  </a:ext>
                </a:extLst>
              </p:cNvPr>
              <p:cNvSpPr/>
              <p:nvPr/>
            </p:nvSpPr>
            <p:spPr>
              <a:xfrm>
                <a:off x="5642242" y="1597975"/>
                <a:ext cx="3485923" cy="519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b="1" dirty="0">
                    <a:solidFill>
                      <a:schemeClr val="dk1"/>
                    </a:solidFill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10 </a:t>
                </a:r>
                <a:r>
                  <a:rPr lang="fr-FR" sz="1200" b="1" dirty="0">
                    <a:solidFill>
                      <a:schemeClr val="dk1"/>
                    </a:solidFill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BONNES RAISONS </a:t>
                </a:r>
                <a:r>
                  <a:rPr lang="fr-FR" sz="1200" dirty="0">
                    <a:solidFill>
                      <a:schemeClr val="dk1"/>
                    </a:solidFill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DE CREER SON </a:t>
                </a:r>
                <a:r>
                  <a:rPr lang="fr-FR" sz="1200" b="1" dirty="0">
                    <a:solidFill>
                      <a:srgbClr val="A6CE39"/>
                    </a:solidFill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ORCID ID</a:t>
                </a:r>
              </a:p>
            </p:txBody>
          </p:sp>
          <p:cxnSp>
            <p:nvCxnSpPr>
              <p:cNvPr id="31" name="Google Shape;3360;p36">
                <a:extLst>
                  <a:ext uri="{FF2B5EF4-FFF2-40B4-BE49-F238E27FC236}">
                    <a16:creationId xmlns:a16="http://schemas.microsoft.com/office/drawing/2014/main" id="{6898BACD-DF7D-4993-A255-220C1BA2ACDF}"/>
                  </a:ext>
                </a:extLst>
              </p:cNvPr>
              <p:cNvCxnSpPr>
                <a:cxnSpLocks/>
                <a:endCxn id="30" idx="1"/>
              </p:cNvCxnSpPr>
              <p:nvPr/>
            </p:nvCxnSpPr>
            <p:spPr>
              <a:xfrm>
                <a:off x="5340443" y="1857625"/>
                <a:ext cx="301799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Google Shape;3362;p36">
                <a:hlinkClick r:id="rId2"/>
                <a:extLst>
                  <a:ext uri="{FF2B5EF4-FFF2-40B4-BE49-F238E27FC236}">
                    <a16:creationId xmlns:a16="http://schemas.microsoft.com/office/drawing/2014/main" id="{E95E7534-0CB8-4E02-BD32-BF63B496EE85}"/>
                  </a:ext>
                </a:extLst>
              </p:cNvPr>
              <p:cNvSpPr/>
              <p:nvPr/>
            </p:nvSpPr>
            <p:spPr>
              <a:xfrm>
                <a:off x="4559390" y="1461278"/>
                <a:ext cx="795600" cy="795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b="1" dirty="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7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33" name="Google Shape;3363;p36">
              <a:extLst>
                <a:ext uri="{FF2B5EF4-FFF2-40B4-BE49-F238E27FC236}">
                  <a16:creationId xmlns:a16="http://schemas.microsoft.com/office/drawing/2014/main" id="{8ED3DAA5-2666-49F8-9C5C-946E9D5F4D22}"/>
                </a:ext>
              </a:extLst>
            </p:cNvPr>
            <p:cNvGrpSpPr/>
            <p:nvPr/>
          </p:nvGrpSpPr>
          <p:grpSpPr>
            <a:xfrm>
              <a:off x="4126371" y="2165089"/>
              <a:ext cx="4653891" cy="795600"/>
              <a:chOff x="4178409" y="2317489"/>
              <a:chExt cx="4653891" cy="795600"/>
            </a:xfrm>
          </p:grpSpPr>
          <p:sp>
            <p:nvSpPr>
              <p:cNvPr id="34" name="Google Shape;3357;p36">
                <a:extLst>
                  <a:ext uri="{FF2B5EF4-FFF2-40B4-BE49-F238E27FC236}">
                    <a16:creationId xmlns:a16="http://schemas.microsoft.com/office/drawing/2014/main" id="{78A6F3D0-D509-49E5-823F-CCC33399DC30}"/>
                  </a:ext>
                </a:extLst>
              </p:cNvPr>
              <p:cNvSpPr/>
              <p:nvPr/>
            </p:nvSpPr>
            <p:spPr>
              <a:xfrm>
                <a:off x="5261242" y="2455937"/>
                <a:ext cx="3571058" cy="51929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-FR" sz="1200" dirty="0">
                    <a:solidFill>
                      <a:schemeClr val="dk1"/>
                    </a:solidFill>
                    <a:ea typeface="Roboto"/>
                    <a:cs typeface="Roboto"/>
                    <a:sym typeface="Roboto"/>
                  </a:rPr>
                  <a:t>Créer son </a:t>
                </a:r>
                <a:r>
                  <a:rPr lang="fr-FR" sz="1200" b="1" dirty="0">
                    <a:solidFill>
                      <a:srgbClr val="92D050"/>
                    </a:solidFill>
                    <a:ea typeface="Roboto"/>
                    <a:cs typeface="Roboto"/>
                    <a:sym typeface="Roboto"/>
                  </a:rPr>
                  <a:t>ORCID </a:t>
                </a:r>
                <a:r>
                  <a:rPr lang="fr-FR" sz="1200" dirty="0">
                    <a:ea typeface="Roboto"/>
                    <a:cs typeface="Roboto"/>
                    <a:sym typeface="Roboto"/>
                  </a:rPr>
                  <a:t>(Informations supplémentaires)</a:t>
                </a:r>
                <a:endParaRPr sz="1200" b="1" dirty="0">
                  <a:solidFill>
                    <a:srgbClr val="92D050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" name="Google Shape;3364;p36">
                <a:hlinkClick r:id="rId3"/>
                <a:extLst>
                  <a:ext uri="{FF2B5EF4-FFF2-40B4-BE49-F238E27FC236}">
                    <a16:creationId xmlns:a16="http://schemas.microsoft.com/office/drawing/2014/main" id="{A8CDF6BD-AF93-4455-94D5-C41E2C79DB99}"/>
                  </a:ext>
                </a:extLst>
              </p:cNvPr>
              <p:cNvSpPr/>
              <p:nvPr/>
            </p:nvSpPr>
            <p:spPr>
              <a:xfrm>
                <a:off x="4178409" y="2317489"/>
                <a:ext cx="795600" cy="7956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b="1" dirty="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sz="17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36" name="Google Shape;3365;p36">
              <a:extLst>
                <a:ext uri="{FF2B5EF4-FFF2-40B4-BE49-F238E27FC236}">
                  <a16:creationId xmlns:a16="http://schemas.microsoft.com/office/drawing/2014/main" id="{11CC02C1-F1E5-4288-8D0C-3C376469B262}"/>
                </a:ext>
              </a:extLst>
            </p:cNvPr>
            <p:cNvGrpSpPr/>
            <p:nvPr/>
          </p:nvGrpSpPr>
          <p:grpSpPr>
            <a:xfrm>
              <a:off x="3745618" y="3024971"/>
              <a:ext cx="4653645" cy="795600"/>
              <a:chOff x="3797656" y="3177371"/>
              <a:chExt cx="4653645" cy="795600"/>
            </a:xfrm>
          </p:grpSpPr>
          <p:cxnSp>
            <p:nvCxnSpPr>
              <p:cNvPr id="37" name="Google Shape;3366;p36">
                <a:extLst>
                  <a:ext uri="{FF2B5EF4-FFF2-40B4-BE49-F238E27FC236}">
                    <a16:creationId xmlns:a16="http://schemas.microsoft.com/office/drawing/2014/main" id="{83054621-E603-42E5-8A81-6D1CF236BDCE}"/>
                  </a:ext>
                </a:extLst>
              </p:cNvPr>
              <p:cNvCxnSpPr>
                <a:cxnSpLocks/>
                <a:endCxn id="39" idx="1"/>
              </p:cNvCxnSpPr>
              <p:nvPr/>
            </p:nvCxnSpPr>
            <p:spPr>
              <a:xfrm flipV="1">
                <a:off x="4578443" y="3573540"/>
                <a:ext cx="301800" cy="1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8" name="Google Shape;3369;p36">
                <a:extLst>
                  <a:ext uri="{FF2B5EF4-FFF2-40B4-BE49-F238E27FC236}">
                    <a16:creationId xmlns:a16="http://schemas.microsoft.com/office/drawing/2014/main" id="{409E7B3B-BD3F-4EDE-8D32-60E6563D4FC9}"/>
                  </a:ext>
                </a:extLst>
              </p:cNvPr>
              <p:cNvGrpSpPr/>
              <p:nvPr/>
            </p:nvGrpSpPr>
            <p:grpSpPr>
              <a:xfrm>
                <a:off x="3797656" y="3177371"/>
                <a:ext cx="4653645" cy="795600"/>
                <a:chOff x="3797656" y="3177371"/>
                <a:chExt cx="4653645" cy="795600"/>
              </a:xfrm>
            </p:grpSpPr>
            <p:sp>
              <p:nvSpPr>
                <p:cNvPr id="39" name="Google Shape;3368;p36">
                  <a:extLst>
                    <a:ext uri="{FF2B5EF4-FFF2-40B4-BE49-F238E27FC236}">
                      <a16:creationId xmlns:a16="http://schemas.microsoft.com/office/drawing/2014/main" id="{257CF665-D418-4039-8897-AB830609D6CC}"/>
                    </a:ext>
                  </a:extLst>
                </p:cNvPr>
                <p:cNvSpPr/>
                <p:nvPr/>
              </p:nvSpPr>
              <p:spPr>
                <a:xfrm>
                  <a:off x="4880243" y="3313901"/>
                  <a:ext cx="3571058" cy="519277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18287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fr-FR" sz="1200" b="1" dirty="0">
                      <a:solidFill>
                        <a:srgbClr val="92D050"/>
                      </a:solidFill>
                      <a:ea typeface="Roboto"/>
                      <a:cs typeface="Roboto"/>
                      <a:sym typeface="Roboto"/>
                    </a:rPr>
                    <a:t>ORCID </a:t>
                  </a:r>
                  <a:r>
                    <a:rPr lang="fr-FR" sz="1200" dirty="0">
                      <a:ea typeface="Roboto"/>
                      <a:cs typeface="Roboto"/>
                      <a:sym typeface="Roboto"/>
                    </a:rPr>
                    <a:t>in English (</a:t>
                  </a:r>
                  <a:r>
                    <a:rPr lang="fr-FR" sz="1200" dirty="0" err="1">
                      <a:ea typeface="Roboto"/>
                      <a:cs typeface="Roboto"/>
                      <a:sym typeface="Roboto"/>
                    </a:rPr>
                    <a:t>Video</a:t>
                  </a:r>
                  <a:r>
                    <a:rPr lang="fr-FR" sz="1200" dirty="0">
                      <a:ea typeface="Roboto"/>
                      <a:cs typeface="Roboto"/>
                      <a:sym typeface="Roboto"/>
                    </a:rPr>
                    <a:t>)</a:t>
                  </a:r>
                  <a:endParaRPr sz="1200" dirty="0"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0" name="Google Shape;3370;p36">
                  <a:hlinkClick r:id="rId4"/>
                  <a:extLst>
                    <a:ext uri="{FF2B5EF4-FFF2-40B4-BE49-F238E27FC236}">
                      <a16:creationId xmlns:a16="http://schemas.microsoft.com/office/drawing/2014/main" id="{3D4633C7-B33E-4FC9-9371-107602E4F801}"/>
                    </a:ext>
                  </a:extLst>
                </p:cNvPr>
                <p:cNvSpPr/>
                <p:nvPr/>
              </p:nvSpPr>
              <p:spPr>
                <a:xfrm>
                  <a:off x="3797656" y="3177371"/>
                  <a:ext cx="795600" cy="795600"/>
                </a:xfrm>
                <a:prstGeom prst="diamond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3</a:t>
                  </a:r>
                  <a:endParaRPr sz="1700" b="1" dirty="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</p:grpSp>
        </p:grpSp>
        <p:grpSp>
          <p:nvGrpSpPr>
            <p:cNvPr id="41" name="Google Shape;3371;p36">
              <a:extLst>
                <a:ext uri="{FF2B5EF4-FFF2-40B4-BE49-F238E27FC236}">
                  <a16:creationId xmlns:a16="http://schemas.microsoft.com/office/drawing/2014/main" id="{DA298EE6-4D16-44F7-882F-F05223B5DEBA}"/>
                </a:ext>
              </a:extLst>
            </p:cNvPr>
            <p:cNvGrpSpPr/>
            <p:nvPr/>
          </p:nvGrpSpPr>
          <p:grpSpPr>
            <a:xfrm>
              <a:off x="3371325" y="3881325"/>
              <a:ext cx="4654345" cy="795600"/>
              <a:chOff x="3415929" y="4033725"/>
              <a:chExt cx="4654345" cy="795600"/>
            </a:xfrm>
          </p:grpSpPr>
          <p:sp>
            <p:nvSpPr>
              <p:cNvPr id="42" name="Google Shape;3372;p36">
                <a:extLst>
                  <a:ext uri="{FF2B5EF4-FFF2-40B4-BE49-F238E27FC236}">
                    <a16:creationId xmlns:a16="http://schemas.microsoft.com/office/drawing/2014/main" id="{7458ACBF-1382-4744-BCC9-72E6C3FB3A09}"/>
                  </a:ext>
                </a:extLst>
              </p:cNvPr>
              <p:cNvSpPr/>
              <p:nvPr/>
            </p:nvSpPr>
            <p:spPr>
              <a:xfrm>
                <a:off x="4499217" y="4171864"/>
                <a:ext cx="3571057" cy="51880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fr-FR" sz="1200" dirty="0">
                    <a:ea typeface="Roboto"/>
                    <a:cs typeface="Roboto"/>
                    <a:sym typeface="Roboto"/>
                  </a:rPr>
                  <a:t>Présentation officielle </a:t>
                </a:r>
                <a:r>
                  <a:rPr lang="fr-FR" sz="1200" b="1" dirty="0">
                    <a:solidFill>
                      <a:srgbClr val="92D050"/>
                    </a:solidFill>
                    <a:ea typeface="Roboto"/>
                    <a:cs typeface="Roboto"/>
                    <a:sym typeface="Roboto"/>
                  </a:rPr>
                  <a:t>ORCID</a:t>
                </a:r>
                <a:endParaRPr sz="1200" b="1" dirty="0">
                  <a:solidFill>
                    <a:srgbClr val="92D050"/>
                  </a:solidFill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43" name="Google Shape;3373;p36">
                <a:extLst>
                  <a:ext uri="{FF2B5EF4-FFF2-40B4-BE49-F238E27FC236}">
                    <a16:creationId xmlns:a16="http://schemas.microsoft.com/office/drawing/2014/main" id="{58C592EF-D90E-41A3-AE0B-023C88F1EB0D}"/>
                  </a:ext>
                </a:extLst>
              </p:cNvPr>
              <p:cNvCxnSpPr>
                <a:cxnSpLocks/>
                <a:endCxn id="42" idx="1"/>
              </p:cNvCxnSpPr>
              <p:nvPr/>
            </p:nvCxnSpPr>
            <p:spPr>
              <a:xfrm flipV="1">
                <a:off x="4197418" y="4431269"/>
                <a:ext cx="301799" cy="246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4" name="Google Shape;3375;p36">
                <a:hlinkClick r:id="rId5"/>
                <a:extLst>
                  <a:ext uri="{FF2B5EF4-FFF2-40B4-BE49-F238E27FC236}">
                    <a16:creationId xmlns:a16="http://schemas.microsoft.com/office/drawing/2014/main" id="{51844E05-7989-4696-9DEA-089F94B98A7C}"/>
                  </a:ext>
                </a:extLst>
              </p:cNvPr>
              <p:cNvSpPr/>
              <p:nvPr/>
            </p:nvSpPr>
            <p:spPr>
              <a:xfrm>
                <a:off x="3415929" y="4033725"/>
                <a:ext cx="795600" cy="795600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b="1" dirty="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</a:t>
                </a:r>
                <a:endParaRPr sz="17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pic>
          <p:nvPicPr>
            <p:cNvPr id="45" name="Graphique 44" descr="Curseur">
              <a:extLst>
                <a:ext uri="{FF2B5EF4-FFF2-40B4-BE49-F238E27FC236}">
                  <a16:creationId xmlns:a16="http://schemas.microsoft.com/office/drawing/2014/main" id="{CF31CDD2-0365-4DCE-84E5-85DB11FD9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21971" y="1755503"/>
              <a:ext cx="444590" cy="444590"/>
            </a:xfrm>
            <a:prstGeom prst="rect">
              <a:avLst/>
            </a:prstGeom>
          </p:spPr>
        </p:pic>
        <p:pic>
          <p:nvPicPr>
            <p:cNvPr id="46" name="Graphique 45" descr="Curseur">
              <a:extLst>
                <a:ext uri="{FF2B5EF4-FFF2-40B4-BE49-F238E27FC236}">
                  <a16:creationId xmlns:a16="http://schemas.microsoft.com/office/drawing/2014/main" id="{104454E8-E923-4B54-AB40-C804A0AA2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41218" y="2616626"/>
              <a:ext cx="444590" cy="444590"/>
            </a:xfrm>
            <a:prstGeom prst="rect">
              <a:avLst/>
            </a:prstGeom>
          </p:spPr>
        </p:pic>
        <p:pic>
          <p:nvPicPr>
            <p:cNvPr id="47" name="Graphique 46" descr="Curseur">
              <a:extLst>
                <a:ext uri="{FF2B5EF4-FFF2-40B4-BE49-F238E27FC236}">
                  <a16:creationId xmlns:a16="http://schemas.microsoft.com/office/drawing/2014/main" id="{7FC9A86C-06A6-4932-922F-91DDC467C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59491" y="3452842"/>
              <a:ext cx="444590" cy="444590"/>
            </a:xfrm>
            <a:prstGeom prst="rect">
              <a:avLst/>
            </a:prstGeom>
          </p:spPr>
        </p:pic>
        <p:pic>
          <p:nvPicPr>
            <p:cNvPr id="48" name="Graphique 47" descr="Curseur">
              <a:extLst>
                <a:ext uri="{FF2B5EF4-FFF2-40B4-BE49-F238E27FC236}">
                  <a16:creationId xmlns:a16="http://schemas.microsoft.com/office/drawing/2014/main" id="{534C76E9-5F74-475E-B510-B9F6787D3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72968" y="4330085"/>
              <a:ext cx="444590" cy="444590"/>
            </a:xfrm>
            <a:prstGeom prst="rect">
              <a:avLst/>
            </a:prstGeom>
          </p:spPr>
        </p:pic>
      </p:grpSp>
      <p:pic>
        <p:nvPicPr>
          <p:cNvPr id="50" name="Image 49">
            <a:extLst>
              <a:ext uri="{FF2B5EF4-FFF2-40B4-BE49-F238E27FC236}">
                <a16:creationId xmlns:a16="http://schemas.microsoft.com/office/drawing/2014/main" id="{72FF2DAC-8113-40DC-8866-D9F9166C24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70" y="1522846"/>
            <a:ext cx="3653142" cy="130571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C6ACAFA4-5410-4758-A0AE-07DC317D06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36" t="7794" r="64118" b="14140"/>
          <a:stretch/>
        </p:blipFill>
        <p:spPr>
          <a:xfrm>
            <a:off x="785564" y="3240462"/>
            <a:ext cx="1476187" cy="1578221"/>
          </a:xfrm>
          <a:prstGeom prst="rect">
            <a:avLst/>
          </a:prstGeom>
        </p:spPr>
      </p:pic>
      <p:sp>
        <p:nvSpPr>
          <p:cNvPr id="52" name="Titre 2">
            <a:extLst>
              <a:ext uri="{FF2B5EF4-FFF2-40B4-BE49-F238E27FC236}">
                <a16:creationId xmlns:a16="http://schemas.microsoft.com/office/drawing/2014/main" id="{12CB2CA6-AE75-44B4-854D-60C7829B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685" y="404664"/>
            <a:ext cx="9227368" cy="543595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Liens utiles </a:t>
            </a:r>
          </a:p>
        </p:txBody>
      </p:sp>
    </p:spTree>
    <p:extLst>
      <p:ext uri="{BB962C8B-B14F-4D97-AF65-F5344CB8AC3E}">
        <p14:creationId xmlns:p14="http://schemas.microsoft.com/office/powerpoint/2010/main" val="1443780131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338</Words>
  <Application>Microsoft Office PowerPoint</Application>
  <PresentationFormat>Affichage à l'écran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Fira Sans Extra Condensed</vt:lpstr>
      <vt:lpstr>Lato</vt:lpstr>
      <vt:lpstr>Wingdings</vt:lpstr>
      <vt:lpstr>couverture</vt:lpstr>
      <vt:lpstr>Présentation PowerPoint</vt:lpstr>
      <vt:lpstr>Introduction d’ORCID</vt:lpstr>
      <vt:lpstr>Pourquoi créer son identifiant ORCID?</vt:lpstr>
      <vt:lpstr>Création de votre Identifiant ORCID ID et Connexion</vt:lpstr>
      <vt:lpstr>Création de votre Identifiant ORCID ID et Connexion</vt:lpstr>
      <vt:lpstr>Vocabulaire ORCID et utilisation des icônes ID</vt:lpstr>
      <vt:lpstr>Liens utiles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Parrot</dc:creator>
  <cp:lastModifiedBy>Frederic Matyjas</cp:lastModifiedBy>
  <cp:revision>165</cp:revision>
  <cp:lastPrinted>2018-01-18T13:09:23Z</cp:lastPrinted>
  <dcterms:created xsi:type="dcterms:W3CDTF">2017-12-15T09:55:52Z</dcterms:created>
  <dcterms:modified xsi:type="dcterms:W3CDTF">2022-09-30T11:35:27Z</dcterms:modified>
</cp:coreProperties>
</file>